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2" r:id="rId5"/>
    <p:sldId id="259" r:id="rId6"/>
    <p:sldId id="258" r:id="rId7"/>
    <p:sldId id="260" r:id="rId8"/>
    <p:sldId id="261" r:id="rId9"/>
    <p:sldId id="264" r:id="rId10"/>
    <p:sldId id="266" r:id="rId11"/>
    <p:sldId id="287" r:id="rId12"/>
    <p:sldId id="268" r:id="rId13"/>
    <p:sldId id="269" r:id="rId14"/>
    <p:sldId id="290" r:id="rId15"/>
    <p:sldId id="270" r:id="rId16"/>
    <p:sldId id="271" r:id="rId17"/>
    <p:sldId id="282" r:id="rId18"/>
    <p:sldId id="283" r:id="rId19"/>
    <p:sldId id="291" r:id="rId20"/>
    <p:sldId id="284" r:id="rId21"/>
    <p:sldId id="289" r:id="rId22"/>
    <p:sldId id="288" r:id="rId23"/>
    <p:sldId id="273" r:id="rId24"/>
    <p:sldId id="279" r:id="rId25"/>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E677501-99F8-9A23-D82B-AD25C6B6A210}" name="NASCENTE Gabriel (CNH)" initials="NG(" userId="S::gabriel.nascente@external.cnhind.com::5785ac0a-f2f7-4052-889c-8f1a2f5b759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2F2"/>
    <a:srgbClr val="D43834"/>
    <a:srgbClr val="A50021"/>
    <a:srgbClr val="F9F3F3"/>
    <a:srgbClr val="F9F2F2"/>
    <a:srgbClr val="CC0000"/>
    <a:srgbClr val="800000"/>
    <a:srgbClr val="E2F0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91DA8A-B52A-4527-8DAE-A6ECD6B6ABB7}" v="13" dt="2024-11-06T17:41:00.7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14"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65EF33-0C80-B383-1AA0-53C37500623D}"/>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11A2B7F4-4578-5DC8-4C68-E1686ACABD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4F571798-261D-6E7B-476B-8807C40506EF}"/>
              </a:ext>
            </a:extLst>
          </p:cNvPr>
          <p:cNvSpPr>
            <a:spLocks noGrp="1"/>
          </p:cNvSpPr>
          <p:nvPr>
            <p:ph type="dt" sz="half" idx="10"/>
          </p:nvPr>
        </p:nvSpPr>
        <p:spPr/>
        <p:txBody>
          <a:bodyPr/>
          <a:lstStyle/>
          <a:p>
            <a:fld id="{393EAAB5-E293-4613-AD4A-EB02A19D41B9}" type="datetimeFigureOut">
              <a:rPr lang="pt-BR" smtClean="0"/>
              <a:t>20/11/2024</a:t>
            </a:fld>
            <a:endParaRPr lang="pt-BR"/>
          </a:p>
        </p:txBody>
      </p:sp>
      <p:sp>
        <p:nvSpPr>
          <p:cNvPr id="5" name="Espaço Reservado para Rodapé 4">
            <a:extLst>
              <a:ext uri="{FF2B5EF4-FFF2-40B4-BE49-F238E27FC236}">
                <a16:creationId xmlns:a16="http://schemas.microsoft.com/office/drawing/2014/main" id="{F16289F2-545D-6106-50FF-4B19D015ABD1}"/>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C1F26F0F-7D04-1242-2C26-204D30A0394C}"/>
              </a:ext>
            </a:extLst>
          </p:cNvPr>
          <p:cNvSpPr>
            <a:spLocks noGrp="1"/>
          </p:cNvSpPr>
          <p:nvPr>
            <p:ph type="sldNum" sz="quarter" idx="12"/>
          </p:nvPr>
        </p:nvSpPr>
        <p:spPr/>
        <p:txBody>
          <a:bodyPr/>
          <a:lstStyle/>
          <a:p>
            <a:fld id="{DA0958A8-C09D-499A-BBDE-1B14856ACA30}" type="slidenum">
              <a:rPr lang="pt-BR" smtClean="0"/>
              <a:t>‹N›</a:t>
            </a:fld>
            <a:endParaRPr lang="pt-BR"/>
          </a:p>
        </p:txBody>
      </p:sp>
    </p:spTree>
    <p:extLst>
      <p:ext uri="{BB962C8B-B14F-4D97-AF65-F5344CB8AC3E}">
        <p14:creationId xmlns:p14="http://schemas.microsoft.com/office/powerpoint/2010/main" val="1722433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11C403-7678-AD72-A488-030C07F97D19}"/>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D8AD3478-322A-F2DA-FE27-B2329ABD28EA}"/>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154788CF-B3F3-A385-3944-3F75F7505234}"/>
              </a:ext>
            </a:extLst>
          </p:cNvPr>
          <p:cNvSpPr>
            <a:spLocks noGrp="1"/>
          </p:cNvSpPr>
          <p:nvPr>
            <p:ph type="dt" sz="half" idx="10"/>
          </p:nvPr>
        </p:nvSpPr>
        <p:spPr/>
        <p:txBody>
          <a:bodyPr/>
          <a:lstStyle/>
          <a:p>
            <a:fld id="{393EAAB5-E293-4613-AD4A-EB02A19D41B9}" type="datetimeFigureOut">
              <a:rPr lang="pt-BR" smtClean="0"/>
              <a:t>20/11/2024</a:t>
            </a:fld>
            <a:endParaRPr lang="pt-BR"/>
          </a:p>
        </p:txBody>
      </p:sp>
      <p:sp>
        <p:nvSpPr>
          <p:cNvPr id="5" name="Espaço Reservado para Rodapé 4">
            <a:extLst>
              <a:ext uri="{FF2B5EF4-FFF2-40B4-BE49-F238E27FC236}">
                <a16:creationId xmlns:a16="http://schemas.microsoft.com/office/drawing/2014/main" id="{3F6A5908-5767-B891-B49F-E3E518F95906}"/>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77031ACF-1E9A-F53C-1C1B-928464D69F1D}"/>
              </a:ext>
            </a:extLst>
          </p:cNvPr>
          <p:cNvSpPr>
            <a:spLocks noGrp="1"/>
          </p:cNvSpPr>
          <p:nvPr>
            <p:ph type="sldNum" sz="quarter" idx="12"/>
          </p:nvPr>
        </p:nvSpPr>
        <p:spPr/>
        <p:txBody>
          <a:bodyPr/>
          <a:lstStyle/>
          <a:p>
            <a:fld id="{DA0958A8-C09D-499A-BBDE-1B14856ACA30}" type="slidenum">
              <a:rPr lang="pt-BR" smtClean="0"/>
              <a:t>‹N›</a:t>
            </a:fld>
            <a:endParaRPr lang="pt-BR"/>
          </a:p>
        </p:txBody>
      </p:sp>
    </p:spTree>
    <p:extLst>
      <p:ext uri="{BB962C8B-B14F-4D97-AF65-F5344CB8AC3E}">
        <p14:creationId xmlns:p14="http://schemas.microsoft.com/office/powerpoint/2010/main" val="2265542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7A44630-D43C-475E-78B2-4CEC940DE274}"/>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430F9E21-589B-E81E-9B14-B8EC3EF6CC45}"/>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0A99A54-AF8F-DE5C-500E-7179919B901D}"/>
              </a:ext>
            </a:extLst>
          </p:cNvPr>
          <p:cNvSpPr>
            <a:spLocks noGrp="1"/>
          </p:cNvSpPr>
          <p:nvPr>
            <p:ph type="dt" sz="half" idx="10"/>
          </p:nvPr>
        </p:nvSpPr>
        <p:spPr/>
        <p:txBody>
          <a:bodyPr/>
          <a:lstStyle/>
          <a:p>
            <a:fld id="{393EAAB5-E293-4613-AD4A-EB02A19D41B9}" type="datetimeFigureOut">
              <a:rPr lang="pt-BR" smtClean="0"/>
              <a:t>20/11/2024</a:t>
            </a:fld>
            <a:endParaRPr lang="pt-BR"/>
          </a:p>
        </p:txBody>
      </p:sp>
      <p:sp>
        <p:nvSpPr>
          <p:cNvPr id="5" name="Espaço Reservado para Rodapé 4">
            <a:extLst>
              <a:ext uri="{FF2B5EF4-FFF2-40B4-BE49-F238E27FC236}">
                <a16:creationId xmlns:a16="http://schemas.microsoft.com/office/drawing/2014/main" id="{0594BFA0-0372-5349-C2BA-20A60DE3491C}"/>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4A0335AF-625B-11FC-1DDF-AB85473296B1}"/>
              </a:ext>
            </a:extLst>
          </p:cNvPr>
          <p:cNvSpPr>
            <a:spLocks noGrp="1"/>
          </p:cNvSpPr>
          <p:nvPr>
            <p:ph type="sldNum" sz="quarter" idx="12"/>
          </p:nvPr>
        </p:nvSpPr>
        <p:spPr/>
        <p:txBody>
          <a:bodyPr/>
          <a:lstStyle/>
          <a:p>
            <a:fld id="{DA0958A8-C09D-499A-BBDE-1B14856ACA30}" type="slidenum">
              <a:rPr lang="pt-BR" smtClean="0"/>
              <a:t>‹N›</a:t>
            </a:fld>
            <a:endParaRPr lang="pt-BR"/>
          </a:p>
        </p:txBody>
      </p:sp>
    </p:spTree>
    <p:extLst>
      <p:ext uri="{BB962C8B-B14F-4D97-AF65-F5344CB8AC3E}">
        <p14:creationId xmlns:p14="http://schemas.microsoft.com/office/powerpoint/2010/main" val="1733894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6DFD1A-6658-208D-7699-E83073BEFA30}"/>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02DA1370-77A7-CE34-15CB-29D751C087C1}"/>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B3653647-F855-DEE2-6D6B-C3CA88615DAB}"/>
              </a:ext>
            </a:extLst>
          </p:cNvPr>
          <p:cNvSpPr>
            <a:spLocks noGrp="1"/>
          </p:cNvSpPr>
          <p:nvPr>
            <p:ph type="dt" sz="half" idx="10"/>
          </p:nvPr>
        </p:nvSpPr>
        <p:spPr/>
        <p:txBody>
          <a:bodyPr/>
          <a:lstStyle/>
          <a:p>
            <a:fld id="{393EAAB5-E293-4613-AD4A-EB02A19D41B9}" type="datetimeFigureOut">
              <a:rPr lang="pt-BR" smtClean="0"/>
              <a:t>20/11/2024</a:t>
            </a:fld>
            <a:endParaRPr lang="pt-BR"/>
          </a:p>
        </p:txBody>
      </p:sp>
      <p:sp>
        <p:nvSpPr>
          <p:cNvPr id="5" name="Espaço Reservado para Rodapé 4">
            <a:extLst>
              <a:ext uri="{FF2B5EF4-FFF2-40B4-BE49-F238E27FC236}">
                <a16:creationId xmlns:a16="http://schemas.microsoft.com/office/drawing/2014/main" id="{0C64A361-9014-9135-686E-C6C652A499C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7BDD8AF-F055-8926-6979-6E94AF239BDC}"/>
              </a:ext>
            </a:extLst>
          </p:cNvPr>
          <p:cNvSpPr>
            <a:spLocks noGrp="1"/>
          </p:cNvSpPr>
          <p:nvPr>
            <p:ph type="sldNum" sz="quarter" idx="12"/>
          </p:nvPr>
        </p:nvSpPr>
        <p:spPr/>
        <p:txBody>
          <a:bodyPr/>
          <a:lstStyle/>
          <a:p>
            <a:fld id="{DA0958A8-C09D-499A-BBDE-1B14856ACA30}" type="slidenum">
              <a:rPr lang="pt-BR" smtClean="0"/>
              <a:t>‹N›</a:t>
            </a:fld>
            <a:endParaRPr lang="pt-BR"/>
          </a:p>
        </p:txBody>
      </p:sp>
    </p:spTree>
    <p:extLst>
      <p:ext uri="{BB962C8B-B14F-4D97-AF65-F5344CB8AC3E}">
        <p14:creationId xmlns:p14="http://schemas.microsoft.com/office/powerpoint/2010/main" val="1298890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8EE84C-0520-12F9-11BE-DC8FCC967EA1}"/>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C39CF07B-26FA-1F4D-EC37-D9A592BE7A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9BEBB370-2B96-7C8B-5CF0-166EE6C8352A}"/>
              </a:ext>
            </a:extLst>
          </p:cNvPr>
          <p:cNvSpPr>
            <a:spLocks noGrp="1"/>
          </p:cNvSpPr>
          <p:nvPr>
            <p:ph type="dt" sz="half" idx="10"/>
          </p:nvPr>
        </p:nvSpPr>
        <p:spPr/>
        <p:txBody>
          <a:bodyPr/>
          <a:lstStyle/>
          <a:p>
            <a:fld id="{393EAAB5-E293-4613-AD4A-EB02A19D41B9}" type="datetimeFigureOut">
              <a:rPr lang="pt-BR" smtClean="0"/>
              <a:t>20/11/2024</a:t>
            </a:fld>
            <a:endParaRPr lang="pt-BR"/>
          </a:p>
        </p:txBody>
      </p:sp>
      <p:sp>
        <p:nvSpPr>
          <p:cNvPr id="5" name="Espaço Reservado para Rodapé 4">
            <a:extLst>
              <a:ext uri="{FF2B5EF4-FFF2-40B4-BE49-F238E27FC236}">
                <a16:creationId xmlns:a16="http://schemas.microsoft.com/office/drawing/2014/main" id="{82EE1AF5-98B2-32B0-CDDB-8073870EE28E}"/>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F4C18F6F-30F6-5804-6F08-33032FCAAF82}"/>
              </a:ext>
            </a:extLst>
          </p:cNvPr>
          <p:cNvSpPr>
            <a:spLocks noGrp="1"/>
          </p:cNvSpPr>
          <p:nvPr>
            <p:ph type="sldNum" sz="quarter" idx="12"/>
          </p:nvPr>
        </p:nvSpPr>
        <p:spPr/>
        <p:txBody>
          <a:bodyPr/>
          <a:lstStyle/>
          <a:p>
            <a:fld id="{DA0958A8-C09D-499A-BBDE-1B14856ACA30}" type="slidenum">
              <a:rPr lang="pt-BR" smtClean="0"/>
              <a:t>‹N›</a:t>
            </a:fld>
            <a:endParaRPr lang="pt-BR"/>
          </a:p>
        </p:txBody>
      </p:sp>
    </p:spTree>
    <p:extLst>
      <p:ext uri="{BB962C8B-B14F-4D97-AF65-F5344CB8AC3E}">
        <p14:creationId xmlns:p14="http://schemas.microsoft.com/office/powerpoint/2010/main" val="1941669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7D0267-D5EC-7488-20A7-071B3B42894E}"/>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B9EA8DED-A2E4-675F-A4C5-F41C1F281884}"/>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1A8D2370-C7BF-BAC7-57DF-4EB9AD8F3835}"/>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BB31418D-E48F-0913-28B0-7EE23CA299E4}"/>
              </a:ext>
            </a:extLst>
          </p:cNvPr>
          <p:cNvSpPr>
            <a:spLocks noGrp="1"/>
          </p:cNvSpPr>
          <p:nvPr>
            <p:ph type="dt" sz="half" idx="10"/>
          </p:nvPr>
        </p:nvSpPr>
        <p:spPr/>
        <p:txBody>
          <a:bodyPr/>
          <a:lstStyle/>
          <a:p>
            <a:fld id="{393EAAB5-E293-4613-AD4A-EB02A19D41B9}" type="datetimeFigureOut">
              <a:rPr lang="pt-BR" smtClean="0"/>
              <a:t>20/11/2024</a:t>
            </a:fld>
            <a:endParaRPr lang="pt-BR"/>
          </a:p>
        </p:txBody>
      </p:sp>
      <p:sp>
        <p:nvSpPr>
          <p:cNvPr id="6" name="Espaço Reservado para Rodapé 5">
            <a:extLst>
              <a:ext uri="{FF2B5EF4-FFF2-40B4-BE49-F238E27FC236}">
                <a16:creationId xmlns:a16="http://schemas.microsoft.com/office/drawing/2014/main" id="{8695A0D9-2954-534A-5EE9-BC183C85803C}"/>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1BE833D6-A41A-5C4D-42B1-162AAD905C19}"/>
              </a:ext>
            </a:extLst>
          </p:cNvPr>
          <p:cNvSpPr>
            <a:spLocks noGrp="1"/>
          </p:cNvSpPr>
          <p:nvPr>
            <p:ph type="sldNum" sz="quarter" idx="12"/>
          </p:nvPr>
        </p:nvSpPr>
        <p:spPr/>
        <p:txBody>
          <a:bodyPr/>
          <a:lstStyle/>
          <a:p>
            <a:fld id="{DA0958A8-C09D-499A-BBDE-1B14856ACA30}" type="slidenum">
              <a:rPr lang="pt-BR" smtClean="0"/>
              <a:t>‹N›</a:t>
            </a:fld>
            <a:endParaRPr lang="pt-BR"/>
          </a:p>
        </p:txBody>
      </p:sp>
    </p:spTree>
    <p:extLst>
      <p:ext uri="{BB962C8B-B14F-4D97-AF65-F5344CB8AC3E}">
        <p14:creationId xmlns:p14="http://schemas.microsoft.com/office/powerpoint/2010/main" val="2555791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45E2E7-24DB-A5DC-D6B6-CCA43029C6FA}"/>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24D3CEC0-8959-4331-031D-C982D3F104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3D9C3242-6A98-FE39-0604-D1E2CB09F679}"/>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E717308D-C8DC-744F-4EFE-5D2021D0FF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7F103814-D45A-4B52-0356-68407A2FF403}"/>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D30B65E3-2F35-8457-258F-CA1825C9CB6C}"/>
              </a:ext>
            </a:extLst>
          </p:cNvPr>
          <p:cNvSpPr>
            <a:spLocks noGrp="1"/>
          </p:cNvSpPr>
          <p:nvPr>
            <p:ph type="dt" sz="half" idx="10"/>
          </p:nvPr>
        </p:nvSpPr>
        <p:spPr/>
        <p:txBody>
          <a:bodyPr/>
          <a:lstStyle/>
          <a:p>
            <a:fld id="{393EAAB5-E293-4613-AD4A-EB02A19D41B9}" type="datetimeFigureOut">
              <a:rPr lang="pt-BR" smtClean="0"/>
              <a:t>20/11/2024</a:t>
            </a:fld>
            <a:endParaRPr lang="pt-BR"/>
          </a:p>
        </p:txBody>
      </p:sp>
      <p:sp>
        <p:nvSpPr>
          <p:cNvPr id="8" name="Espaço Reservado para Rodapé 7">
            <a:extLst>
              <a:ext uri="{FF2B5EF4-FFF2-40B4-BE49-F238E27FC236}">
                <a16:creationId xmlns:a16="http://schemas.microsoft.com/office/drawing/2014/main" id="{8AF0299F-9D86-9DFF-E4E8-00339914F14B}"/>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A00B1FE0-6E4D-D664-A86D-11FF5E483CF0}"/>
              </a:ext>
            </a:extLst>
          </p:cNvPr>
          <p:cNvSpPr>
            <a:spLocks noGrp="1"/>
          </p:cNvSpPr>
          <p:nvPr>
            <p:ph type="sldNum" sz="quarter" idx="12"/>
          </p:nvPr>
        </p:nvSpPr>
        <p:spPr/>
        <p:txBody>
          <a:bodyPr/>
          <a:lstStyle/>
          <a:p>
            <a:fld id="{DA0958A8-C09D-499A-BBDE-1B14856ACA30}" type="slidenum">
              <a:rPr lang="pt-BR" smtClean="0"/>
              <a:t>‹N›</a:t>
            </a:fld>
            <a:endParaRPr lang="pt-BR"/>
          </a:p>
        </p:txBody>
      </p:sp>
    </p:spTree>
    <p:extLst>
      <p:ext uri="{BB962C8B-B14F-4D97-AF65-F5344CB8AC3E}">
        <p14:creationId xmlns:p14="http://schemas.microsoft.com/office/powerpoint/2010/main" val="3556368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C1E695-8A51-8ABA-5E44-987B38C8B27D}"/>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9FDE4E2B-E13B-B0A2-1E4A-D615C487BCC0}"/>
              </a:ext>
            </a:extLst>
          </p:cNvPr>
          <p:cNvSpPr>
            <a:spLocks noGrp="1"/>
          </p:cNvSpPr>
          <p:nvPr>
            <p:ph type="dt" sz="half" idx="10"/>
          </p:nvPr>
        </p:nvSpPr>
        <p:spPr/>
        <p:txBody>
          <a:bodyPr/>
          <a:lstStyle/>
          <a:p>
            <a:fld id="{393EAAB5-E293-4613-AD4A-EB02A19D41B9}" type="datetimeFigureOut">
              <a:rPr lang="pt-BR" smtClean="0"/>
              <a:t>20/11/2024</a:t>
            </a:fld>
            <a:endParaRPr lang="pt-BR"/>
          </a:p>
        </p:txBody>
      </p:sp>
      <p:sp>
        <p:nvSpPr>
          <p:cNvPr id="4" name="Espaço Reservado para Rodapé 3">
            <a:extLst>
              <a:ext uri="{FF2B5EF4-FFF2-40B4-BE49-F238E27FC236}">
                <a16:creationId xmlns:a16="http://schemas.microsoft.com/office/drawing/2014/main" id="{2984F4D6-8CCD-C1E5-32F9-EDCD7CB81096}"/>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4B628571-6B2B-52F3-1E19-C9D0D5E43411}"/>
              </a:ext>
            </a:extLst>
          </p:cNvPr>
          <p:cNvSpPr>
            <a:spLocks noGrp="1"/>
          </p:cNvSpPr>
          <p:nvPr>
            <p:ph type="sldNum" sz="quarter" idx="12"/>
          </p:nvPr>
        </p:nvSpPr>
        <p:spPr/>
        <p:txBody>
          <a:bodyPr/>
          <a:lstStyle/>
          <a:p>
            <a:fld id="{DA0958A8-C09D-499A-BBDE-1B14856ACA30}" type="slidenum">
              <a:rPr lang="pt-BR" smtClean="0"/>
              <a:t>‹N›</a:t>
            </a:fld>
            <a:endParaRPr lang="pt-BR"/>
          </a:p>
        </p:txBody>
      </p:sp>
    </p:spTree>
    <p:extLst>
      <p:ext uri="{BB962C8B-B14F-4D97-AF65-F5344CB8AC3E}">
        <p14:creationId xmlns:p14="http://schemas.microsoft.com/office/powerpoint/2010/main" val="1283692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159A28BD-2879-3968-54D9-ABA6736B8175}"/>
              </a:ext>
            </a:extLst>
          </p:cNvPr>
          <p:cNvSpPr>
            <a:spLocks noGrp="1"/>
          </p:cNvSpPr>
          <p:nvPr>
            <p:ph type="dt" sz="half" idx="10"/>
          </p:nvPr>
        </p:nvSpPr>
        <p:spPr/>
        <p:txBody>
          <a:bodyPr/>
          <a:lstStyle/>
          <a:p>
            <a:fld id="{393EAAB5-E293-4613-AD4A-EB02A19D41B9}" type="datetimeFigureOut">
              <a:rPr lang="pt-BR" smtClean="0"/>
              <a:t>20/11/2024</a:t>
            </a:fld>
            <a:endParaRPr lang="pt-BR"/>
          </a:p>
        </p:txBody>
      </p:sp>
      <p:sp>
        <p:nvSpPr>
          <p:cNvPr id="3" name="Espaço Reservado para Rodapé 2">
            <a:extLst>
              <a:ext uri="{FF2B5EF4-FFF2-40B4-BE49-F238E27FC236}">
                <a16:creationId xmlns:a16="http://schemas.microsoft.com/office/drawing/2014/main" id="{631B35CA-7E30-75CA-B10A-2991198A0604}"/>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916A9355-B3EF-93CA-F1AF-D155459D99AF}"/>
              </a:ext>
            </a:extLst>
          </p:cNvPr>
          <p:cNvSpPr>
            <a:spLocks noGrp="1"/>
          </p:cNvSpPr>
          <p:nvPr>
            <p:ph type="sldNum" sz="quarter" idx="12"/>
          </p:nvPr>
        </p:nvSpPr>
        <p:spPr/>
        <p:txBody>
          <a:bodyPr/>
          <a:lstStyle/>
          <a:p>
            <a:fld id="{DA0958A8-C09D-499A-BBDE-1B14856ACA30}" type="slidenum">
              <a:rPr lang="pt-BR" smtClean="0"/>
              <a:t>‹N›</a:t>
            </a:fld>
            <a:endParaRPr lang="pt-BR"/>
          </a:p>
        </p:txBody>
      </p:sp>
    </p:spTree>
    <p:extLst>
      <p:ext uri="{BB962C8B-B14F-4D97-AF65-F5344CB8AC3E}">
        <p14:creationId xmlns:p14="http://schemas.microsoft.com/office/powerpoint/2010/main" val="3773506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4FEEA7-E492-29A0-21AA-58FFBFDBAFB7}"/>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831348B0-2845-1D48-568A-34A196F287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210EF838-DECF-4756-B466-EECE477046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0F4D982E-7D99-ADBE-E64D-32B9F818D8F5}"/>
              </a:ext>
            </a:extLst>
          </p:cNvPr>
          <p:cNvSpPr>
            <a:spLocks noGrp="1"/>
          </p:cNvSpPr>
          <p:nvPr>
            <p:ph type="dt" sz="half" idx="10"/>
          </p:nvPr>
        </p:nvSpPr>
        <p:spPr/>
        <p:txBody>
          <a:bodyPr/>
          <a:lstStyle/>
          <a:p>
            <a:fld id="{393EAAB5-E293-4613-AD4A-EB02A19D41B9}" type="datetimeFigureOut">
              <a:rPr lang="pt-BR" smtClean="0"/>
              <a:t>20/11/2024</a:t>
            </a:fld>
            <a:endParaRPr lang="pt-BR"/>
          </a:p>
        </p:txBody>
      </p:sp>
      <p:sp>
        <p:nvSpPr>
          <p:cNvPr id="6" name="Espaço Reservado para Rodapé 5">
            <a:extLst>
              <a:ext uri="{FF2B5EF4-FFF2-40B4-BE49-F238E27FC236}">
                <a16:creationId xmlns:a16="http://schemas.microsoft.com/office/drawing/2014/main" id="{2D65F977-289D-A25B-CE39-388282C0D85A}"/>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A97C855A-B035-A5F2-77DB-A288A6163297}"/>
              </a:ext>
            </a:extLst>
          </p:cNvPr>
          <p:cNvSpPr>
            <a:spLocks noGrp="1"/>
          </p:cNvSpPr>
          <p:nvPr>
            <p:ph type="sldNum" sz="quarter" idx="12"/>
          </p:nvPr>
        </p:nvSpPr>
        <p:spPr/>
        <p:txBody>
          <a:bodyPr/>
          <a:lstStyle/>
          <a:p>
            <a:fld id="{DA0958A8-C09D-499A-BBDE-1B14856ACA30}" type="slidenum">
              <a:rPr lang="pt-BR" smtClean="0"/>
              <a:t>‹N›</a:t>
            </a:fld>
            <a:endParaRPr lang="pt-BR"/>
          </a:p>
        </p:txBody>
      </p:sp>
    </p:spTree>
    <p:extLst>
      <p:ext uri="{BB962C8B-B14F-4D97-AF65-F5344CB8AC3E}">
        <p14:creationId xmlns:p14="http://schemas.microsoft.com/office/powerpoint/2010/main" val="514961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D09393-0C6C-2FAA-3C99-A30585CE2ED0}"/>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22B5DD54-C90F-7562-CF16-8F86E74A89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4DFF49C0-1B0A-70DB-929B-30C2E5FFC7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2570C5C2-F2B9-936E-8211-52D915E4779D}"/>
              </a:ext>
            </a:extLst>
          </p:cNvPr>
          <p:cNvSpPr>
            <a:spLocks noGrp="1"/>
          </p:cNvSpPr>
          <p:nvPr>
            <p:ph type="dt" sz="half" idx="10"/>
          </p:nvPr>
        </p:nvSpPr>
        <p:spPr/>
        <p:txBody>
          <a:bodyPr/>
          <a:lstStyle/>
          <a:p>
            <a:fld id="{393EAAB5-E293-4613-AD4A-EB02A19D41B9}" type="datetimeFigureOut">
              <a:rPr lang="pt-BR" smtClean="0"/>
              <a:t>20/11/2024</a:t>
            </a:fld>
            <a:endParaRPr lang="pt-BR"/>
          </a:p>
        </p:txBody>
      </p:sp>
      <p:sp>
        <p:nvSpPr>
          <p:cNvPr id="6" name="Espaço Reservado para Rodapé 5">
            <a:extLst>
              <a:ext uri="{FF2B5EF4-FFF2-40B4-BE49-F238E27FC236}">
                <a16:creationId xmlns:a16="http://schemas.microsoft.com/office/drawing/2014/main" id="{FDB9201F-E5C1-FD14-45C6-A51A8364279A}"/>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404C838E-7C5B-C541-A950-72615AB97968}"/>
              </a:ext>
            </a:extLst>
          </p:cNvPr>
          <p:cNvSpPr>
            <a:spLocks noGrp="1"/>
          </p:cNvSpPr>
          <p:nvPr>
            <p:ph type="sldNum" sz="quarter" idx="12"/>
          </p:nvPr>
        </p:nvSpPr>
        <p:spPr/>
        <p:txBody>
          <a:bodyPr/>
          <a:lstStyle/>
          <a:p>
            <a:fld id="{DA0958A8-C09D-499A-BBDE-1B14856ACA30}" type="slidenum">
              <a:rPr lang="pt-BR" smtClean="0"/>
              <a:t>‹N›</a:t>
            </a:fld>
            <a:endParaRPr lang="pt-BR"/>
          </a:p>
        </p:txBody>
      </p:sp>
    </p:spTree>
    <p:extLst>
      <p:ext uri="{BB962C8B-B14F-4D97-AF65-F5344CB8AC3E}">
        <p14:creationId xmlns:p14="http://schemas.microsoft.com/office/powerpoint/2010/main" val="2078574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035A355E-389C-8FE3-CC5D-29F066DC4A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1350131B-BB2E-F2BA-F155-C182BB2CA7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20CB85B-553F-19FE-7135-0CD35A2B69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3EAAB5-E293-4613-AD4A-EB02A19D41B9}" type="datetimeFigureOut">
              <a:rPr lang="pt-BR" smtClean="0"/>
              <a:t>20/11/2024</a:t>
            </a:fld>
            <a:endParaRPr lang="pt-BR"/>
          </a:p>
        </p:txBody>
      </p:sp>
      <p:sp>
        <p:nvSpPr>
          <p:cNvPr id="5" name="Espaço Reservado para Rodapé 4">
            <a:extLst>
              <a:ext uri="{FF2B5EF4-FFF2-40B4-BE49-F238E27FC236}">
                <a16:creationId xmlns:a16="http://schemas.microsoft.com/office/drawing/2014/main" id="{92513920-7233-BEF1-66F1-7773EAD202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35DD51C6-4E54-744B-9193-9F1BD6912B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0958A8-C09D-499A-BBDE-1B14856ACA30}" type="slidenum">
              <a:rPr lang="pt-BR" smtClean="0"/>
              <a:t>‹N›</a:t>
            </a:fld>
            <a:endParaRPr lang="pt-BR"/>
          </a:p>
        </p:txBody>
      </p:sp>
      <p:sp>
        <p:nvSpPr>
          <p:cNvPr id="8" name="CaixaDeTexto 7">
            <a:extLst>
              <a:ext uri="{FF2B5EF4-FFF2-40B4-BE49-F238E27FC236}">
                <a16:creationId xmlns:a16="http://schemas.microsoft.com/office/drawing/2014/main" id="{AC5BCD85-324F-25DE-29F1-C074A7D2D6D4}"/>
              </a:ext>
            </a:extLst>
          </p:cNvPr>
          <p:cNvSpPr txBox="1"/>
          <p:nvPr>
            <p:extLst>
              <p:ext uri="{1162E1C5-73C7-4A58-AE30-91384D911F3F}">
                <p184:classification xmlns:p184="http://schemas.microsoft.com/office/powerpoint/2018/4/main" val="hdr"/>
              </p:ext>
            </p:extLst>
          </p:nvPr>
        </p:nvSpPr>
        <p:spPr>
          <a:xfrm>
            <a:off x="63500" y="63500"/>
            <a:ext cx="906463" cy="152400"/>
          </a:xfrm>
          <a:prstGeom prst="rect">
            <a:avLst/>
          </a:prstGeom>
        </p:spPr>
        <p:txBody>
          <a:bodyPr horzOverflow="overflow" lIns="0" tIns="0" rIns="0" bIns="0">
            <a:spAutoFit/>
          </a:bodyPr>
          <a:lstStyle/>
          <a:p>
            <a:pPr algn="l"/>
            <a:r>
              <a:rPr lang="pt-BR" sz="1000">
                <a:solidFill>
                  <a:srgbClr val="000000"/>
                </a:solidFill>
                <a:latin typeface="Calibri" panose="020F0502020204030204" pitchFamily="34" charset="0"/>
                <a:ea typeface="Calibri" panose="020F0502020204030204" pitchFamily="34" charset="0"/>
                <a:cs typeface="Calibri" panose="020F0502020204030204" pitchFamily="34" charset="0"/>
              </a:rPr>
              <a:t>General Business</a:t>
            </a:r>
          </a:p>
        </p:txBody>
      </p:sp>
    </p:spTree>
    <p:extLst>
      <p:ext uri="{BB962C8B-B14F-4D97-AF65-F5344CB8AC3E}">
        <p14:creationId xmlns:p14="http://schemas.microsoft.com/office/powerpoint/2010/main" val="41181964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1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svg"/><Relationship Id="rId3" Type="http://schemas.openxmlformats.org/officeDocument/2006/relationships/image" Target="../media/image59.png"/><Relationship Id="rId7" Type="http://schemas.openxmlformats.org/officeDocument/2006/relationships/image" Target="../media/image28.svg"/><Relationship Id="rId12" Type="http://schemas.openxmlformats.org/officeDocument/2006/relationships/image" Target="../media/image33.png"/><Relationship Id="rId17" Type="http://schemas.openxmlformats.org/officeDocument/2006/relationships/image" Target="../media/image65.svg"/><Relationship Id="rId2" Type="http://schemas.openxmlformats.org/officeDocument/2006/relationships/image" Target="../media/image58.png"/><Relationship Id="rId16"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svg"/><Relationship Id="rId5" Type="http://schemas.openxmlformats.org/officeDocument/2006/relationships/image" Target="../media/image61.png"/><Relationship Id="rId15" Type="http://schemas.openxmlformats.org/officeDocument/2006/relationships/image" Target="../media/image63.svg"/><Relationship Id="rId10" Type="http://schemas.openxmlformats.org/officeDocument/2006/relationships/image" Target="../media/image31.png"/><Relationship Id="rId4" Type="http://schemas.openxmlformats.org/officeDocument/2006/relationships/image" Target="../media/image60.png"/><Relationship Id="rId9" Type="http://schemas.openxmlformats.org/officeDocument/2006/relationships/image" Target="../media/image30.svg"/><Relationship Id="rId14" Type="http://schemas.openxmlformats.org/officeDocument/2006/relationships/image" Target="../media/image62.png"/></Relationships>
</file>

<file path=ppt/slides/_rels/slide13.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67.png"/><Relationship Id="rId7" Type="http://schemas.openxmlformats.org/officeDocument/2006/relationships/image" Target="../media/image28.svg"/><Relationship Id="rId2" Type="http://schemas.openxmlformats.org/officeDocument/2006/relationships/image" Target="../media/image66.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69.png"/><Relationship Id="rId4" Type="http://schemas.openxmlformats.org/officeDocument/2006/relationships/image" Target="../media/image68.png"/><Relationship Id="rId9" Type="http://schemas.openxmlformats.org/officeDocument/2006/relationships/image" Target="../media/image65.svg"/></Relationships>
</file>

<file path=ppt/slides/_rels/slide14.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70.png"/><Relationship Id="rId7" Type="http://schemas.openxmlformats.org/officeDocument/2006/relationships/image" Target="../media/image31.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34.svg"/><Relationship Id="rId10" Type="http://schemas.openxmlformats.org/officeDocument/2006/relationships/image" Target="../media/image49.png"/><Relationship Id="rId4" Type="http://schemas.openxmlformats.org/officeDocument/2006/relationships/image" Target="../media/image33.png"/><Relationship Id="rId9" Type="http://schemas.openxmlformats.org/officeDocument/2006/relationships/image" Target="../media/image48.png"/></Relationships>
</file>

<file path=ppt/slides/_rels/slide1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2.png"/></Relationships>
</file>

<file path=ppt/slides/_rels/slide1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1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18.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image" Target="../media/image75.png"/><Relationship Id="rId1" Type="http://schemas.openxmlformats.org/officeDocument/2006/relationships/slideLayout" Target="../slideLayouts/slideLayout2.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1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 Id="rId6" Type="http://schemas.openxmlformats.org/officeDocument/2006/relationships/image" Target="../media/image84.png"/><Relationship Id="rId5" Type="http://schemas.openxmlformats.org/officeDocument/2006/relationships/image" Target="../media/image56.png"/><Relationship Id="rId4" Type="http://schemas.openxmlformats.org/officeDocument/2006/relationships/image" Target="../media/image55.png"/></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21.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20.xml"/><Relationship Id="rId5" Type="http://schemas.openxmlformats.org/officeDocument/2006/relationships/slide" Target="slide9.xml"/><Relationship Id="rId4" Type="http://schemas.openxmlformats.org/officeDocument/2006/relationships/slide" Target="slide5.xml"/></Relationships>
</file>

<file path=ppt/slides/_rels/slide20.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3.svg"/><Relationship Id="rId3" Type="http://schemas.openxmlformats.org/officeDocument/2006/relationships/image" Target="../media/image86.png"/><Relationship Id="rId7" Type="http://schemas.openxmlformats.org/officeDocument/2006/relationships/image" Target="../media/image31.png"/><Relationship Id="rId12" Type="http://schemas.openxmlformats.org/officeDocument/2006/relationships/image" Target="../media/image2.png"/><Relationship Id="rId17" Type="http://schemas.openxmlformats.org/officeDocument/2006/relationships/image" Target="../media/image20.svg"/><Relationship Id="rId2" Type="http://schemas.openxmlformats.org/officeDocument/2006/relationships/image" Target="../media/image85.png"/><Relationship Id="rId16"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30.svg"/><Relationship Id="rId11" Type="http://schemas.openxmlformats.org/officeDocument/2006/relationships/image" Target="../media/image88.png"/><Relationship Id="rId5" Type="http://schemas.openxmlformats.org/officeDocument/2006/relationships/image" Target="../media/image29.png"/><Relationship Id="rId15" Type="http://schemas.openxmlformats.org/officeDocument/2006/relationships/image" Target="../media/image18.svg"/><Relationship Id="rId10" Type="http://schemas.openxmlformats.org/officeDocument/2006/relationships/image" Target="../media/image34.svg"/><Relationship Id="rId4" Type="http://schemas.openxmlformats.org/officeDocument/2006/relationships/image" Target="../media/image87.png"/><Relationship Id="rId9" Type="http://schemas.openxmlformats.org/officeDocument/2006/relationships/image" Target="../media/image33.png"/><Relationship Id="rId14" Type="http://schemas.openxmlformats.org/officeDocument/2006/relationships/image" Target="../media/image17.png"/></Relationships>
</file>

<file path=ppt/slides/_rels/slide21.xml.rels><?xml version="1.0" encoding="UTF-8" standalone="yes"?>
<Relationships xmlns="http://schemas.openxmlformats.org/package/2006/relationships"><Relationship Id="rId8" Type="http://schemas.openxmlformats.org/officeDocument/2006/relationships/image" Target="../media/image91.png"/><Relationship Id="rId13" Type="http://schemas.openxmlformats.org/officeDocument/2006/relationships/hyperlink" Target="https://cnhind.sharepoint.com/:v:/s/ictsecurity/EQAcmFKRdh9Nq6inqrcRudIBipcWLCs_hN2RXLR51qhZ1A?e=fgGzc4" TargetMode="External"/><Relationship Id="rId18" Type="http://schemas.openxmlformats.org/officeDocument/2006/relationships/hyperlink" Target="https://cnhind.sharepoint.com/:v:/s/ictsecurity/EX6wcbAPom9PuT934bmUqysBz4zdOXpe0R-aLSA5zcoi4w?e=WvnpQx" TargetMode="External"/><Relationship Id="rId3" Type="http://schemas.openxmlformats.org/officeDocument/2006/relationships/hyperlink" Target="mailto:saictsecurity@cnhind.com?subject=Manual%20SMS%20-%20Doubts" TargetMode="External"/><Relationship Id="rId21" Type="http://schemas.openxmlformats.org/officeDocument/2006/relationships/image" Target="../media/image101.png"/><Relationship Id="rId7" Type="http://schemas.openxmlformats.org/officeDocument/2006/relationships/hyperlink" Target="https://cnhind.sharepoint.com/:v:/s/ictsecurity/EeFqbYs-DFpFoLuJYfZkicYBUW80r2NdzL7X1zApqlTY9g?e=x0mBzt" TargetMode="External"/><Relationship Id="rId12" Type="http://schemas.openxmlformats.org/officeDocument/2006/relationships/image" Target="../media/image94.svg"/><Relationship Id="rId17" Type="http://schemas.openxmlformats.org/officeDocument/2006/relationships/image" Target="../media/image98.svg"/><Relationship Id="rId2" Type="http://schemas.openxmlformats.org/officeDocument/2006/relationships/hyperlink" Target="https://cnhind.sharepoint.com/:v:/s/ictsecurity/EeBGS5E8RX1JsTcu0W22TggBKr2a--xBK6V3Ik2MdnWbPA?e=oQol9R" TargetMode="External"/><Relationship Id="rId16" Type="http://schemas.openxmlformats.org/officeDocument/2006/relationships/image" Target="../media/image97.png"/><Relationship Id="rId20" Type="http://schemas.openxmlformats.org/officeDocument/2006/relationships/image" Target="../media/image100.svg"/><Relationship Id="rId1" Type="http://schemas.openxmlformats.org/officeDocument/2006/relationships/slideLayout" Target="../slideLayouts/slideLayout2.xml"/><Relationship Id="rId6" Type="http://schemas.openxmlformats.org/officeDocument/2006/relationships/image" Target="../media/image1.png"/><Relationship Id="rId11" Type="http://schemas.openxmlformats.org/officeDocument/2006/relationships/image" Target="../media/image93.png"/><Relationship Id="rId24" Type="http://schemas.openxmlformats.org/officeDocument/2006/relationships/image" Target="../media/image104.svg"/><Relationship Id="rId5" Type="http://schemas.openxmlformats.org/officeDocument/2006/relationships/image" Target="../media/image90.svg"/><Relationship Id="rId15" Type="http://schemas.openxmlformats.org/officeDocument/2006/relationships/image" Target="../media/image96.svg"/><Relationship Id="rId23" Type="http://schemas.openxmlformats.org/officeDocument/2006/relationships/image" Target="../media/image103.png"/><Relationship Id="rId10" Type="http://schemas.openxmlformats.org/officeDocument/2006/relationships/hyperlink" Target="https://cnhind.sharepoint.com/:v:/s/ictsecurity/EbL3X_IdGohLqVrleMHbAIEBBoV_MZmerUIiLQ1LMR0gQQ?e=byad8Z" TargetMode="External"/><Relationship Id="rId19" Type="http://schemas.openxmlformats.org/officeDocument/2006/relationships/image" Target="../media/image99.png"/><Relationship Id="rId4" Type="http://schemas.openxmlformats.org/officeDocument/2006/relationships/image" Target="../media/image89.png"/><Relationship Id="rId9" Type="http://schemas.openxmlformats.org/officeDocument/2006/relationships/image" Target="../media/image92.svg"/><Relationship Id="rId14" Type="http://schemas.openxmlformats.org/officeDocument/2006/relationships/image" Target="../media/image95.png"/><Relationship Id="rId22" Type="http://schemas.openxmlformats.org/officeDocument/2006/relationships/image" Target="../media/image102.svg"/></Relationships>
</file>

<file path=ppt/slides/_rels/slide3.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svg"/><Relationship Id="rId18" Type="http://schemas.openxmlformats.org/officeDocument/2006/relationships/image" Target="../media/image17.png"/><Relationship Id="rId26" Type="http://schemas.openxmlformats.org/officeDocument/2006/relationships/image" Target="../media/image25.svg"/><Relationship Id="rId3" Type="http://schemas.openxmlformats.org/officeDocument/2006/relationships/image" Target="../media/image2.png"/><Relationship Id="rId21" Type="http://schemas.openxmlformats.org/officeDocument/2006/relationships/image" Target="../media/image20.sv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svg"/><Relationship Id="rId25" Type="http://schemas.openxmlformats.org/officeDocument/2006/relationships/image" Target="../media/image24.png"/><Relationship Id="rId2" Type="http://schemas.openxmlformats.org/officeDocument/2006/relationships/hyperlink" Target="https://secman.cnhindustrial.com/" TargetMode="External"/><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4.png"/><Relationship Id="rId15" Type="http://schemas.openxmlformats.org/officeDocument/2006/relationships/image" Target="../media/image14.svg"/><Relationship Id="rId23" Type="http://schemas.openxmlformats.org/officeDocument/2006/relationships/image" Target="../media/image22.svg"/><Relationship Id="rId10" Type="http://schemas.openxmlformats.org/officeDocument/2006/relationships/image" Target="../media/image9.svg"/><Relationship Id="rId19" Type="http://schemas.openxmlformats.org/officeDocument/2006/relationships/image" Target="../media/image18.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s>
</file>

<file path=ppt/slides/_rels/slide4.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15.png"/><Relationship Id="rId18" Type="http://schemas.openxmlformats.org/officeDocument/2006/relationships/image" Target="../media/image20.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svg"/><Relationship Id="rId17" Type="http://schemas.openxmlformats.org/officeDocument/2006/relationships/image" Target="../media/image19.png"/><Relationship Id="rId2" Type="http://schemas.openxmlformats.org/officeDocument/2006/relationships/image" Target="../media/image26.png"/><Relationship Id="rId16" Type="http://schemas.openxmlformats.org/officeDocument/2006/relationships/image" Target="../media/image18.svg"/><Relationship Id="rId1" Type="http://schemas.openxmlformats.org/officeDocument/2006/relationships/slideLayout" Target="../slideLayouts/slideLayout2.xml"/><Relationship Id="rId6" Type="http://schemas.openxmlformats.org/officeDocument/2006/relationships/image" Target="../media/image30.svg"/><Relationship Id="rId11" Type="http://schemas.openxmlformats.org/officeDocument/2006/relationships/image" Target="../media/image2.png"/><Relationship Id="rId5" Type="http://schemas.openxmlformats.org/officeDocument/2006/relationships/image" Target="../media/image29.png"/><Relationship Id="rId15" Type="http://schemas.openxmlformats.org/officeDocument/2006/relationships/image" Target="../media/image17.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 Id="rId14" Type="http://schemas.openxmlformats.org/officeDocument/2006/relationships/image" Target="../media/image16.svg"/></Relationships>
</file>

<file path=ppt/slides/_rels/slide5.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image" Target="../media/image22.svg"/><Relationship Id="rId4" Type="http://schemas.openxmlformats.org/officeDocument/2006/relationships/image" Target="../media/image30.svg"/><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34.sv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30.sv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39.png"/><Relationship Id="rId4" Type="http://schemas.openxmlformats.org/officeDocument/2006/relationships/image" Target="../media/image25.svg"/></Relationships>
</file>

<file path=ppt/slides/_rels/slide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40.png"/><Relationship Id="rId7" Type="http://schemas.openxmlformats.org/officeDocument/2006/relationships/image" Target="../media/image41.png"/><Relationship Id="rId12" Type="http://schemas.openxmlformats.org/officeDocument/2006/relationships/slide" Target="slide19.xml"/><Relationship Id="rId2" Type="http://schemas.openxmlformats.org/officeDocument/2006/relationships/hyperlink" Target="https://secman.cnhindustrial.com/ticket-browser/create?serviceCatalogId=9f9cdf0f-3553-405b-baea-dc00f8b11c42" TargetMode="External"/><Relationship Id="rId1" Type="http://schemas.openxmlformats.org/officeDocument/2006/relationships/slideLayout" Target="../slideLayouts/slideLayout2.xml"/><Relationship Id="rId6" Type="http://schemas.openxmlformats.org/officeDocument/2006/relationships/hyperlink" Target="https://secman.cnhindustrial.com/ticket-browser/create?serviceCatalogId=63ac7e58-5ad9-4281-ab66-964284326a1c" TargetMode="External"/><Relationship Id="rId11" Type="http://schemas.openxmlformats.org/officeDocument/2006/relationships/slide" Target="slide14.xml"/><Relationship Id="rId5" Type="http://schemas.openxmlformats.org/officeDocument/2006/relationships/hyperlink" Target="https://secman.cnhindustrial.com/ticket-browser/create?serviceCatalogId=e1da741a-cb33-4697-8bce-c0cecc18e4ba" TargetMode="External"/><Relationship Id="rId10" Type="http://schemas.openxmlformats.org/officeDocument/2006/relationships/slide" Target="slide10.xml"/><Relationship Id="rId4" Type="http://schemas.openxmlformats.org/officeDocument/2006/relationships/hyperlink" Target="https://secman.cnhindustrial.com/ticket-browser/create?serviceCatalogId=80ab3944-8343-4a9a-ae83-39c9c039f64d" TargetMode="External"/><Relationship Id="rId9" Type="http://schemas.openxmlformats.org/officeDocument/2006/relationships/image" Target="../media/image43.png"/></Relationships>
</file>

<file path=ppt/slides/_rels/slide9.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5.png"/><Relationship Id="rId7" Type="http://schemas.openxmlformats.org/officeDocument/2006/relationships/image" Target="../media/image31.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49.png"/><Relationship Id="rId4" Type="http://schemas.openxmlformats.org/officeDocument/2006/relationships/image" Target="../media/image46.png"/><Relationship Id="rId9" Type="http://schemas.openxmlformats.org/officeDocument/2006/relationships/image" Target="../media/image4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A68D3859-DD97-23CC-90AB-987059033E76}"/>
              </a:ext>
            </a:extLst>
          </p:cNvPr>
          <p:cNvPicPr>
            <a:picLocks noChangeAspect="1"/>
          </p:cNvPicPr>
          <p:nvPr/>
        </p:nvPicPr>
        <p:blipFill>
          <a:blip r:embed="rId2"/>
          <a:stretch>
            <a:fillRect/>
          </a:stretch>
        </p:blipFill>
        <p:spPr>
          <a:xfrm>
            <a:off x="4944985" y="807434"/>
            <a:ext cx="6903720" cy="4988593"/>
          </a:xfrm>
          <a:prstGeom prst="rect">
            <a:avLst/>
          </a:prstGeom>
        </p:spPr>
      </p:pic>
      <p:sp>
        <p:nvSpPr>
          <p:cNvPr id="5" name="CaixaDeTexto 4">
            <a:extLst>
              <a:ext uri="{FF2B5EF4-FFF2-40B4-BE49-F238E27FC236}">
                <a16:creationId xmlns:a16="http://schemas.microsoft.com/office/drawing/2014/main" id="{D254B36B-2438-472B-7B8C-D47AD5C8540E}"/>
              </a:ext>
            </a:extLst>
          </p:cNvPr>
          <p:cNvSpPr txBox="1"/>
          <p:nvPr/>
        </p:nvSpPr>
        <p:spPr>
          <a:xfrm>
            <a:off x="1187582" y="1604866"/>
            <a:ext cx="5188341" cy="1290592"/>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800" b="1" kern="1200">
                <a:solidFill>
                  <a:schemeClr val="tx1"/>
                </a:solidFill>
                <a:effectLst>
                  <a:outerShdw blurRad="38100" dist="38100" dir="2700000" algn="tl">
                    <a:srgbClr val="000000">
                      <a:alpha val="43137"/>
                    </a:srgbClr>
                  </a:outerShdw>
                </a:effectLst>
                <a:latin typeface="+mj-lt"/>
                <a:ea typeface="+mj-ea"/>
                <a:cs typeface="+mj-cs"/>
              </a:rPr>
              <a:t>Security Manager System</a:t>
            </a:r>
          </a:p>
          <a:p>
            <a:pPr algn="ctr">
              <a:lnSpc>
                <a:spcPct val="90000"/>
              </a:lnSpc>
              <a:spcBef>
                <a:spcPct val="0"/>
              </a:spcBef>
              <a:spcAft>
                <a:spcPts val="600"/>
              </a:spcAft>
            </a:pPr>
            <a:r>
              <a:rPr lang="en-US" sz="3800" b="1">
                <a:effectLst>
                  <a:outerShdw blurRad="38100" dist="38100" dir="2700000" algn="tl">
                    <a:srgbClr val="000000">
                      <a:alpha val="43137"/>
                    </a:srgbClr>
                  </a:outerShdw>
                </a:effectLst>
                <a:latin typeface="+mj-lt"/>
                <a:ea typeface="+mj-ea"/>
                <a:cs typeface="+mj-cs"/>
              </a:rPr>
              <a:t>SMS</a:t>
            </a:r>
            <a:endParaRPr lang="en-US" sz="3800" b="1" kern="1200">
              <a:solidFill>
                <a:schemeClr val="tx1"/>
              </a:solidFill>
              <a:effectLst>
                <a:outerShdw blurRad="38100" dist="38100" dir="2700000" algn="tl">
                  <a:srgbClr val="000000">
                    <a:alpha val="43137"/>
                  </a:srgbClr>
                </a:outerShdw>
              </a:effectLst>
              <a:latin typeface="+mj-lt"/>
              <a:ea typeface="+mj-ea"/>
              <a:cs typeface="+mj-cs"/>
            </a:endParaRPr>
          </a:p>
        </p:txBody>
      </p:sp>
      <p:sp>
        <p:nvSpPr>
          <p:cNvPr id="6" name="CaixaDeTexto 5">
            <a:extLst>
              <a:ext uri="{FF2B5EF4-FFF2-40B4-BE49-F238E27FC236}">
                <a16:creationId xmlns:a16="http://schemas.microsoft.com/office/drawing/2014/main" id="{617AB2E6-AE62-4653-9777-E6BA1A6C6D3A}"/>
              </a:ext>
            </a:extLst>
          </p:cNvPr>
          <p:cNvSpPr txBox="1"/>
          <p:nvPr/>
        </p:nvSpPr>
        <p:spPr>
          <a:xfrm>
            <a:off x="1841701" y="3301730"/>
            <a:ext cx="3880104" cy="3410712"/>
          </a:xfrm>
          <a:prstGeom prst="rect">
            <a:avLst/>
          </a:prstGeom>
        </p:spPr>
        <p:txBody>
          <a:bodyPr vert="horz" lIns="91440" tIns="45720" rIns="91440" bIns="45720" rtlCol="0" anchor="t">
            <a:normAutofit/>
          </a:bodyPr>
          <a:lstStyle/>
          <a:p>
            <a:pPr algn="ctr">
              <a:lnSpc>
                <a:spcPct val="90000"/>
              </a:lnSpc>
              <a:spcAft>
                <a:spcPts val="600"/>
              </a:spcAft>
            </a:pPr>
            <a:r>
              <a:rPr lang="en-US" sz="2200"/>
              <a:t>SMS is a robust solution designed to efficiently manage system access within CNH while ensuring compliance with audit processes.</a:t>
            </a:r>
          </a:p>
        </p:txBody>
      </p:sp>
    </p:spTree>
    <p:extLst>
      <p:ext uri="{BB962C8B-B14F-4D97-AF65-F5344CB8AC3E}">
        <p14:creationId xmlns:p14="http://schemas.microsoft.com/office/powerpoint/2010/main" val="35688234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ângulo: Cantos Arredondados 8">
            <a:extLst>
              <a:ext uri="{FF2B5EF4-FFF2-40B4-BE49-F238E27FC236}">
                <a16:creationId xmlns:a16="http://schemas.microsoft.com/office/drawing/2014/main" id="{2AA17176-A937-2571-EBBA-50F57975D2CD}"/>
              </a:ext>
            </a:extLst>
          </p:cNvPr>
          <p:cNvSpPr/>
          <p:nvPr/>
        </p:nvSpPr>
        <p:spPr>
          <a:xfrm>
            <a:off x="152400" y="2474009"/>
            <a:ext cx="11715823" cy="4082907"/>
          </a:xfrm>
          <a:prstGeom prst="roundRect">
            <a:avLst>
              <a:gd name="adj" fmla="val 7097"/>
            </a:avLst>
          </a:prstGeom>
          <a:solidFill>
            <a:srgbClr val="800000">
              <a:alpha val="4706"/>
            </a:srgbClr>
          </a:solidFill>
          <a:ln>
            <a:solidFill>
              <a:srgbClr val="D438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 name="Imagem 3">
            <a:extLst>
              <a:ext uri="{FF2B5EF4-FFF2-40B4-BE49-F238E27FC236}">
                <a16:creationId xmlns:a16="http://schemas.microsoft.com/office/drawing/2014/main" id="{F447CAD0-0B9E-B2BC-FF0A-AE4526C8939B}"/>
              </a:ext>
            </a:extLst>
          </p:cNvPr>
          <p:cNvPicPr>
            <a:picLocks noChangeAspect="1"/>
          </p:cNvPicPr>
          <p:nvPr/>
        </p:nvPicPr>
        <p:blipFill>
          <a:blip r:embed="rId2"/>
          <a:stretch>
            <a:fillRect/>
          </a:stretch>
        </p:blipFill>
        <p:spPr>
          <a:xfrm>
            <a:off x="305096" y="2552782"/>
            <a:ext cx="8177549" cy="3730343"/>
          </a:xfrm>
          <a:prstGeom prst="rect">
            <a:avLst/>
          </a:prstGeom>
        </p:spPr>
      </p:pic>
      <p:sp>
        <p:nvSpPr>
          <p:cNvPr id="30" name="CaixaDeTexto 29">
            <a:extLst>
              <a:ext uri="{FF2B5EF4-FFF2-40B4-BE49-F238E27FC236}">
                <a16:creationId xmlns:a16="http://schemas.microsoft.com/office/drawing/2014/main" id="{E0F67AF4-6F94-4609-E13D-541A4417AFF3}"/>
              </a:ext>
            </a:extLst>
          </p:cNvPr>
          <p:cNvSpPr txBox="1"/>
          <p:nvPr/>
        </p:nvSpPr>
        <p:spPr>
          <a:xfrm>
            <a:off x="343678" y="719683"/>
            <a:ext cx="11007465" cy="1754326"/>
          </a:xfrm>
          <a:prstGeom prst="rect">
            <a:avLst/>
          </a:prstGeom>
          <a:noFill/>
        </p:spPr>
        <p:txBody>
          <a:bodyPr wrap="square" lIns="91440" tIns="45720" rIns="91440" bIns="45720" rtlCol="0" anchor="t">
            <a:spAutoFit/>
          </a:bodyPr>
          <a:lstStyle/>
          <a:p>
            <a:r>
              <a:rPr lang="en-US" dirty="0"/>
              <a:t>After selecting the system, two panels will open: </a:t>
            </a:r>
            <a:r>
              <a:rPr lang="en-US" b="1" dirty="0"/>
              <a:t>General Information </a:t>
            </a:r>
            <a:r>
              <a:rPr lang="en-US" dirty="0"/>
              <a:t>and </a:t>
            </a:r>
            <a:r>
              <a:rPr lang="en-US" b="1" dirty="0"/>
              <a:t>Access Screen</a:t>
            </a:r>
            <a:r>
              <a:rPr lang="en-US" dirty="0"/>
              <a:t>.</a:t>
            </a:r>
          </a:p>
          <a:p>
            <a:r>
              <a:rPr lang="en-US" b="1" dirty="0"/>
              <a:t>General Information </a:t>
            </a:r>
            <a:r>
              <a:rPr lang="en-US" dirty="0"/>
              <a:t>is automatically filled with the requestor’s data. The Ticket Description field must be filled with the reason to access the system and the user’s cost center.</a:t>
            </a:r>
          </a:p>
          <a:p>
            <a:r>
              <a:rPr lang="en-US" dirty="0"/>
              <a:t>Then, fill in the four dropdown menus at the bottom of the page</a:t>
            </a:r>
            <a:r>
              <a:rPr lang="en-US" dirty="0">
                <a:cs typeface="Calibri"/>
              </a:rPr>
              <a:t>.</a:t>
            </a:r>
            <a:r>
              <a:rPr lang="en-US" dirty="0"/>
              <a:t> </a:t>
            </a:r>
          </a:p>
          <a:p>
            <a:endParaRPr lang="en-US" sz="1800" dirty="0"/>
          </a:p>
          <a:p>
            <a:r>
              <a:rPr lang="en-US" sz="1800" dirty="0"/>
              <a:t>When all mandatory fields are complete, c</a:t>
            </a:r>
            <a:r>
              <a:rPr lang="en-US" dirty="0"/>
              <a:t>lick on </a:t>
            </a:r>
            <a:r>
              <a:rPr lang="en-US" dirty="0">
                <a:solidFill>
                  <a:srgbClr val="D43834"/>
                </a:solidFill>
              </a:rPr>
              <a:t>Next</a:t>
            </a:r>
            <a:r>
              <a:rPr lang="en-US" dirty="0"/>
              <a:t>.</a:t>
            </a:r>
          </a:p>
        </p:txBody>
      </p:sp>
      <p:sp>
        <p:nvSpPr>
          <p:cNvPr id="2" name="Título 1">
            <a:extLst>
              <a:ext uri="{FF2B5EF4-FFF2-40B4-BE49-F238E27FC236}">
                <a16:creationId xmlns:a16="http://schemas.microsoft.com/office/drawing/2014/main" id="{0D597E88-615B-50D7-33F0-7293D4AB8350}"/>
              </a:ext>
            </a:extLst>
          </p:cNvPr>
          <p:cNvSpPr>
            <a:spLocks noGrp="1"/>
          </p:cNvSpPr>
          <p:nvPr>
            <p:ph type="title"/>
          </p:nvPr>
        </p:nvSpPr>
        <p:spPr>
          <a:xfrm>
            <a:off x="343678" y="217988"/>
            <a:ext cx="8885163" cy="445102"/>
          </a:xfrm>
        </p:spPr>
        <p:txBody>
          <a:bodyPr>
            <a:noAutofit/>
          </a:bodyPr>
          <a:lstStyle/>
          <a:p>
            <a:r>
              <a:rPr lang="pt-BR" sz="3600" b="1" dirty="0" err="1">
                <a:effectLst>
                  <a:outerShdw blurRad="38100" dist="38100" dir="2700000" algn="tl">
                    <a:srgbClr val="000000">
                      <a:alpha val="43137"/>
                    </a:srgbClr>
                  </a:outerShdw>
                </a:effectLst>
              </a:rPr>
              <a:t>Creating</a:t>
            </a:r>
            <a:r>
              <a:rPr lang="pt-BR" sz="3600" b="1" dirty="0">
                <a:effectLst>
                  <a:outerShdw blurRad="38100" dist="38100" dir="2700000" algn="tl">
                    <a:srgbClr val="000000">
                      <a:alpha val="43137"/>
                    </a:srgbClr>
                  </a:outerShdw>
                </a:effectLst>
              </a:rPr>
              <a:t> a new ticket </a:t>
            </a:r>
            <a:r>
              <a:rPr lang="pt-BR" sz="3200" b="1" dirty="0">
                <a:effectLst>
                  <a:outerShdw blurRad="38100" dist="38100" dir="2700000" algn="tl">
                    <a:srgbClr val="000000">
                      <a:alpha val="43137"/>
                    </a:srgbClr>
                  </a:outerShdw>
                </a:effectLst>
              </a:rPr>
              <a:t>(System Access)</a:t>
            </a:r>
            <a:endParaRPr lang="pt-BR" sz="3600" b="1" dirty="0">
              <a:effectLst>
                <a:outerShdw blurRad="38100" dist="38100" dir="2700000" algn="tl">
                  <a:srgbClr val="000000">
                    <a:alpha val="43137"/>
                  </a:srgbClr>
                </a:outerShdw>
              </a:effectLst>
            </a:endParaRPr>
          </a:p>
        </p:txBody>
      </p:sp>
      <p:sp>
        <p:nvSpPr>
          <p:cNvPr id="13" name="CaixaDeTexto 12">
            <a:extLst>
              <a:ext uri="{FF2B5EF4-FFF2-40B4-BE49-F238E27FC236}">
                <a16:creationId xmlns:a16="http://schemas.microsoft.com/office/drawing/2014/main" id="{139B1105-42F6-1FEA-9A58-582D58CEEB6F}"/>
              </a:ext>
            </a:extLst>
          </p:cNvPr>
          <p:cNvSpPr txBox="1"/>
          <p:nvPr/>
        </p:nvSpPr>
        <p:spPr>
          <a:xfrm>
            <a:off x="8501323" y="2786295"/>
            <a:ext cx="3355046" cy="738664"/>
          </a:xfrm>
          <a:prstGeom prst="rect">
            <a:avLst/>
          </a:prstGeom>
          <a:noFill/>
        </p:spPr>
        <p:txBody>
          <a:bodyPr wrap="square" rtlCol="0">
            <a:spAutoFit/>
          </a:bodyPr>
          <a:lstStyle/>
          <a:p>
            <a:pPr algn="just"/>
            <a:r>
              <a:rPr lang="en-US" sz="1400" dirty="0"/>
              <a:t>A red exclamation mark will warn you that there are empty mandatory fields. When filled, it will turn into a green check mark.</a:t>
            </a:r>
          </a:p>
        </p:txBody>
      </p:sp>
      <p:pic>
        <p:nvPicPr>
          <p:cNvPr id="31" name="Imagem 30">
            <a:extLst>
              <a:ext uri="{FF2B5EF4-FFF2-40B4-BE49-F238E27FC236}">
                <a16:creationId xmlns:a16="http://schemas.microsoft.com/office/drawing/2014/main" id="{C0FF382B-F1B2-0EAA-43AB-81FD6BF6CB64}"/>
              </a:ext>
            </a:extLst>
          </p:cNvPr>
          <p:cNvPicPr>
            <a:picLocks noChangeAspect="1"/>
          </p:cNvPicPr>
          <p:nvPr/>
        </p:nvPicPr>
        <p:blipFill>
          <a:blip r:embed="rId3"/>
          <a:stretch>
            <a:fillRect/>
          </a:stretch>
        </p:blipFill>
        <p:spPr>
          <a:xfrm>
            <a:off x="8076643" y="2568983"/>
            <a:ext cx="266079" cy="298530"/>
          </a:xfrm>
          <a:prstGeom prst="rect">
            <a:avLst/>
          </a:prstGeom>
        </p:spPr>
      </p:pic>
      <p:pic>
        <p:nvPicPr>
          <p:cNvPr id="35" name="Imagem 34">
            <a:extLst>
              <a:ext uri="{FF2B5EF4-FFF2-40B4-BE49-F238E27FC236}">
                <a16:creationId xmlns:a16="http://schemas.microsoft.com/office/drawing/2014/main" id="{E45D00F5-447A-E92B-4563-FE74239426BF}"/>
              </a:ext>
            </a:extLst>
          </p:cNvPr>
          <p:cNvPicPr>
            <a:picLocks noChangeAspect="1"/>
          </p:cNvPicPr>
          <p:nvPr/>
        </p:nvPicPr>
        <p:blipFill>
          <a:blip r:embed="rId4"/>
          <a:stretch>
            <a:fillRect/>
          </a:stretch>
        </p:blipFill>
        <p:spPr>
          <a:xfrm>
            <a:off x="7941221" y="6255132"/>
            <a:ext cx="560105" cy="289086"/>
          </a:xfrm>
          <a:prstGeom prst="rect">
            <a:avLst/>
          </a:prstGeom>
        </p:spPr>
      </p:pic>
      <p:sp>
        <p:nvSpPr>
          <p:cNvPr id="36" name="Retângulo 35">
            <a:extLst>
              <a:ext uri="{FF2B5EF4-FFF2-40B4-BE49-F238E27FC236}">
                <a16:creationId xmlns:a16="http://schemas.microsoft.com/office/drawing/2014/main" id="{B838557C-FD74-F7FC-32E2-9059DFFD84E0}"/>
              </a:ext>
            </a:extLst>
          </p:cNvPr>
          <p:cNvSpPr/>
          <p:nvPr/>
        </p:nvSpPr>
        <p:spPr>
          <a:xfrm>
            <a:off x="466552" y="4447071"/>
            <a:ext cx="7854635" cy="9588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8" name="Retângulo 37">
            <a:extLst>
              <a:ext uri="{FF2B5EF4-FFF2-40B4-BE49-F238E27FC236}">
                <a16:creationId xmlns:a16="http://schemas.microsoft.com/office/drawing/2014/main" id="{A40FE6AC-94F7-983B-5E8E-D78BE1D3649E}"/>
              </a:ext>
            </a:extLst>
          </p:cNvPr>
          <p:cNvSpPr/>
          <p:nvPr/>
        </p:nvSpPr>
        <p:spPr>
          <a:xfrm>
            <a:off x="7941218" y="6247359"/>
            <a:ext cx="560105" cy="2890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Imagem 9">
            <a:extLst>
              <a:ext uri="{FF2B5EF4-FFF2-40B4-BE49-F238E27FC236}">
                <a16:creationId xmlns:a16="http://schemas.microsoft.com/office/drawing/2014/main" id="{F76296B2-9745-D89B-BF93-1DB22488E6D7}"/>
              </a:ext>
            </a:extLst>
          </p:cNvPr>
          <p:cNvPicPr>
            <a:picLocks noChangeAspect="1"/>
          </p:cNvPicPr>
          <p:nvPr/>
        </p:nvPicPr>
        <p:blipFill>
          <a:blip r:embed="rId5"/>
          <a:stretch>
            <a:fillRect/>
          </a:stretch>
        </p:blipFill>
        <p:spPr>
          <a:xfrm>
            <a:off x="7239477" y="6283125"/>
            <a:ext cx="383491" cy="235043"/>
          </a:xfrm>
          <a:prstGeom prst="rect">
            <a:avLst/>
          </a:prstGeom>
        </p:spPr>
      </p:pic>
      <p:pic>
        <p:nvPicPr>
          <p:cNvPr id="15" name="Imagem 14">
            <a:extLst>
              <a:ext uri="{FF2B5EF4-FFF2-40B4-BE49-F238E27FC236}">
                <a16:creationId xmlns:a16="http://schemas.microsoft.com/office/drawing/2014/main" id="{6DD35C20-589F-6E3D-389A-D0965E20521F}"/>
              </a:ext>
            </a:extLst>
          </p:cNvPr>
          <p:cNvPicPr>
            <a:picLocks noChangeAspect="1"/>
          </p:cNvPicPr>
          <p:nvPr/>
        </p:nvPicPr>
        <p:blipFill>
          <a:blip r:embed="rId6"/>
          <a:stretch>
            <a:fillRect/>
          </a:stretch>
        </p:blipFill>
        <p:spPr>
          <a:xfrm>
            <a:off x="7396900" y="2581963"/>
            <a:ext cx="406285" cy="295480"/>
          </a:xfrm>
          <a:prstGeom prst="rect">
            <a:avLst/>
          </a:prstGeom>
        </p:spPr>
      </p:pic>
      <p:sp>
        <p:nvSpPr>
          <p:cNvPr id="16" name="Seta: para a Direita 15">
            <a:extLst>
              <a:ext uri="{FF2B5EF4-FFF2-40B4-BE49-F238E27FC236}">
                <a16:creationId xmlns:a16="http://schemas.microsoft.com/office/drawing/2014/main" id="{1929AEC2-33A4-F702-9224-984E77F3DED1}"/>
              </a:ext>
            </a:extLst>
          </p:cNvPr>
          <p:cNvSpPr/>
          <p:nvPr/>
        </p:nvSpPr>
        <p:spPr>
          <a:xfrm>
            <a:off x="7784466" y="2596232"/>
            <a:ext cx="241312" cy="288984"/>
          </a:xfrm>
          <a:prstGeom prst="rightArrow">
            <a:avLst/>
          </a:prstGeom>
          <a:solidFill>
            <a:srgbClr val="D43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Seta: para a Direita 7">
            <a:extLst>
              <a:ext uri="{FF2B5EF4-FFF2-40B4-BE49-F238E27FC236}">
                <a16:creationId xmlns:a16="http://schemas.microsoft.com/office/drawing/2014/main" id="{EF474C56-95C9-603D-5B5E-7FC14A9E7CC6}"/>
              </a:ext>
            </a:extLst>
          </p:cNvPr>
          <p:cNvSpPr/>
          <p:nvPr/>
        </p:nvSpPr>
        <p:spPr>
          <a:xfrm>
            <a:off x="7663810" y="6217108"/>
            <a:ext cx="241312" cy="313832"/>
          </a:xfrm>
          <a:prstGeom prst="rightArrow">
            <a:avLst/>
          </a:prstGeom>
          <a:solidFill>
            <a:srgbClr val="D43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562398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tângulo: Cantos Arredondados 41">
            <a:extLst>
              <a:ext uri="{FF2B5EF4-FFF2-40B4-BE49-F238E27FC236}">
                <a16:creationId xmlns:a16="http://schemas.microsoft.com/office/drawing/2014/main" id="{4C2ABCF1-F3DE-67B3-6CA4-D597AB550D8F}"/>
              </a:ext>
            </a:extLst>
          </p:cNvPr>
          <p:cNvSpPr/>
          <p:nvPr/>
        </p:nvSpPr>
        <p:spPr>
          <a:xfrm>
            <a:off x="556905" y="3247165"/>
            <a:ext cx="7959298" cy="889686"/>
          </a:xfrm>
          <a:prstGeom prst="roundRect">
            <a:avLst>
              <a:gd name="adj" fmla="val 7097"/>
            </a:avLst>
          </a:prstGeom>
          <a:solidFill>
            <a:srgbClr val="800000">
              <a:alpha val="4706"/>
            </a:srgbClr>
          </a:solidFill>
          <a:ln>
            <a:solidFill>
              <a:srgbClr val="D438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3" name="Retângulo: Cantos Arredondados 42">
            <a:extLst>
              <a:ext uri="{FF2B5EF4-FFF2-40B4-BE49-F238E27FC236}">
                <a16:creationId xmlns:a16="http://schemas.microsoft.com/office/drawing/2014/main" id="{2E44FC91-8351-B8B1-E902-62F0C8E3D9A7}"/>
              </a:ext>
            </a:extLst>
          </p:cNvPr>
          <p:cNvSpPr/>
          <p:nvPr/>
        </p:nvSpPr>
        <p:spPr>
          <a:xfrm>
            <a:off x="556905" y="865533"/>
            <a:ext cx="11179824" cy="2062036"/>
          </a:xfrm>
          <a:prstGeom prst="roundRect">
            <a:avLst>
              <a:gd name="adj" fmla="val 7097"/>
            </a:avLst>
          </a:prstGeom>
          <a:solidFill>
            <a:srgbClr val="800000">
              <a:alpha val="4706"/>
            </a:srgbClr>
          </a:solidFill>
          <a:ln>
            <a:solidFill>
              <a:srgbClr val="D438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Imagem 5">
            <a:extLst>
              <a:ext uri="{FF2B5EF4-FFF2-40B4-BE49-F238E27FC236}">
                <a16:creationId xmlns:a16="http://schemas.microsoft.com/office/drawing/2014/main" id="{EF9AD0A4-39B9-CF7A-9F55-659A4AA70D90}"/>
              </a:ext>
            </a:extLst>
          </p:cNvPr>
          <p:cNvPicPr>
            <a:picLocks noChangeAspect="1"/>
          </p:cNvPicPr>
          <p:nvPr/>
        </p:nvPicPr>
        <p:blipFill>
          <a:blip r:embed="rId2"/>
          <a:stretch>
            <a:fillRect/>
          </a:stretch>
        </p:blipFill>
        <p:spPr>
          <a:xfrm>
            <a:off x="977152" y="1782974"/>
            <a:ext cx="9467713" cy="1129652"/>
          </a:xfrm>
          <a:prstGeom prst="rect">
            <a:avLst/>
          </a:prstGeom>
        </p:spPr>
      </p:pic>
      <p:sp>
        <p:nvSpPr>
          <p:cNvPr id="30" name="CaixaDeTexto 29">
            <a:extLst>
              <a:ext uri="{FF2B5EF4-FFF2-40B4-BE49-F238E27FC236}">
                <a16:creationId xmlns:a16="http://schemas.microsoft.com/office/drawing/2014/main" id="{E0F67AF4-6F94-4609-E13D-541A4417AFF3}"/>
              </a:ext>
            </a:extLst>
          </p:cNvPr>
          <p:cNvSpPr txBox="1"/>
          <p:nvPr/>
        </p:nvSpPr>
        <p:spPr>
          <a:xfrm>
            <a:off x="693513" y="926317"/>
            <a:ext cx="10804973" cy="923330"/>
          </a:xfrm>
          <a:prstGeom prst="rect">
            <a:avLst/>
          </a:prstGeom>
          <a:noFill/>
        </p:spPr>
        <p:txBody>
          <a:bodyPr wrap="square" rtlCol="0">
            <a:spAutoFit/>
          </a:bodyPr>
          <a:lstStyle/>
          <a:p>
            <a:r>
              <a:rPr lang="en-US" dirty="0"/>
              <a:t>“</a:t>
            </a:r>
            <a:r>
              <a:rPr lang="en-US" dirty="0">
                <a:solidFill>
                  <a:srgbClr val="D43834"/>
                </a:solidFill>
              </a:rPr>
              <a:t>Notes</a:t>
            </a:r>
            <a:r>
              <a:rPr lang="en-US" dirty="0"/>
              <a:t>“ panel is located right below the Description field. By clicking on the + button</a:t>
            </a:r>
            <a:r>
              <a:rPr lang="en-US" sz="1800" dirty="0">
                <a:cs typeface="Calibri"/>
              </a:rPr>
              <a:t> the user can type a note and</a:t>
            </a:r>
            <a:r>
              <a:rPr lang="en-US" dirty="0">
                <a:cs typeface="Calibri"/>
              </a:rPr>
              <a:t> mention</a:t>
            </a:r>
            <a:r>
              <a:rPr lang="en-US" sz="1800" dirty="0">
                <a:cs typeface="Calibri"/>
              </a:rPr>
              <a:t> someone he wants to be notified about the ticket via email. To do so, type a @ sign followed by the person’s name.</a:t>
            </a:r>
            <a:endParaRPr lang="en-US" dirty="0"/>
          </a:p>
        </p:txBody>
      </p:sp>
      <p:sp>
        <p:nvSpPr>
          <p:cNvPr id="2" name="Título 1">
            <a:extLst>
              <a:ext uri="{FF2B5EF4-FFF2-40B4-BE49-F238E27FC236}">
                <a16:creationId xmlns:a16="http://schemas.microsoft.com/office/drawing/2014/main" id="{0D597E88-615B-50D7-33F0-7293D4AB8350}"/>
              </a:ext>
            </a:extLst>
          </p:cNvPr>
          <p:cNvSpPr>
            <a:spLocks noGrp="1"/>
          </p:cNvSpPr>
          <p:nvPr>
            <p:ph type="title"/>
          </p:nvPr>
        </p:nvSpPr>
        <p:spPr>
          <a:xfrm>
            <a:off x="343678" y="217988"/>
            <a:ext cx="5470003" cy="445102"/>
          </a:xfrm>
        </p:spPr>
        <p:txBody>
          <a:bodyPr>
            <a:noAutofit/>
          </a:bodyPr>
          <a:lstStyle/>
          <a:p>
            <a:r>
              <a:rPr lang="pt-BR" sz="3600" b="1" err="1">
                <a:effectLst>
                  <a:outerShdw blurRad="38100" dist="38100" dir="2700000" algn="tl">
                    <a:srgbClr val="000000">
                      <a:alpha val="43137"/>
                    </a:srgbClr>
                  </a:outerShdw>
                </a:effectLst>
              </a:rPr>
              <a:t>Creating</a:t>
            </a:r>
            <a:r>
              <a:rPr lang="pt-BR" sz="3600" b="1">
                <a:effectLst>
                  <a:outerShdw blurRad="38100" dist="38100" dir="2700000" algn="tl">
                    <a:srgbClr val="000000">
                      <a:alpha val="43137"/>
                    </a:srgbClr>
                  </a:outerShdw>
                </a:effectLst>
              </a:rPr>
              <a:t> a new ticket</a:t>
            </a:r>
          </a:p>
        </p:txBody>
      </p:sp>
      <p:pic>
        <p:nvPicPr>
          <p:cNvPr id="4" name="Imagem 3">
            <a:extLst>
              <a:ext uri="{FF2B5EF4-FFF2-40B4-BE49-F238E27FC236}">
                <a16:creationId xmlns:a16="http://schemas.microsoft.com/office/drawing/2014/main" id="{BC55EA70-3087-56E1-047B-BA7638EE6D81}"/>
              </a:ext>
            </a:extLst>
          </p:cNvPr>
          <p:cNvPicPr>
            <a:picLocks noChangeAspect="1"/>
          </p:cNvPicPr>
          <p:nvPr/>
        </p:nvPicPr>
        <p:blipFill>
          <a:blip r:embed="rId3"/>
          <a:stretch>
            <a:fillRect/>
          </a:stretch>
        </p:blipFill>
        <p:spPr>
          <a:xfrm>
            <a:off x="9781722" y="1918744"/>
            <a:ext cx="477530" cy="477530"/>
          </a:xfrm>
          <a:prstGeom prst="rect">
            <a:avLst/>
          </a:prstGeom>
        </p:spPr>
      </p:pic>
      <p:sp>
        <p:nvSpPr>
          <p:cNvPr id="36" name="Retângulo 35">
            <a:extLst>
              <a:ext uri="{FF2B5EF4-FFF2-40B4-BE49-F238E27FC236}">
                <a16:creationId xmlns:a16="http://schemas.microsoft.com/office/drawing/2014/main" id="{B838557C-FD74-F7FC-32E2-9059DFFD84E0}"/>
              </a:ext>
            </a:extLst>
          </p:cNvPr>
          <p:cNvSpPr/>
          <p:nvPr/>
        </p:nvSpPr>
        <p:spPr>
          <a:xfrm>
            <a:off x="9845223" y="1964663"/>
            <a:ext cx="406285" cy="39815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4" name="Imagem 13">
            <a:extLst>
              <a:ext uri="{FF2B5EF4-FFF2-40B4-BE49-F238E27FC236}">
                <a16:creationId xmlns:a16="http://schemas.microsoft.com/office/drawing/2014/main" id="{62AD62A8-6358-42C1-1D37-4840BF72D632}"/>
              </a:ext>
            </a:extLst>
          </p:cNvPr>
          <p:cNvPicPr>
            <a:picLocks noChangeAspect="1"/>
          </p:cNvPicPr>
          <p:nvPr/>
        </p:nvPicPr>
        <p:blipFill>
          <a:blip r:embed="rId4"/>
          <a:stretch>
            <a:fillRect/>
          </a:stretch>
        </p:blipFill>
        <p:spPr>
          <a:xfrm>
            <a:off x="8678944" y="3247165"/>
            <a:ext cx="2543444" cy="3320260"/>
          </a:xfrm>
          <a:prstGeom prst="rect">
            <a:avLst/>
          </a:prstGeom>
        </p:spPr>
      </p:pic>
      <p:sp>
        <p:nvSpPr>
          <p:cNvPr id="17" name="CaixaDeTexto 16">
            <a:extLst>
              <a:ext uri="{FF2B5EF4-FFF2-40B4-BE49-F238E27FC236}">
                <a16:creationId xmlns:a16="http://schemas.microsoft.com/office/drawing/2014/main" id="{D36BC8E5-2117-6474-F43B-6B2E5AC393CB}"/>
              </a:ext>
            </a:extLst>
          </p:cNvPr>
          <p:cNvSpPr txBox="1"/>
          <p:nvPr/>
        </p:nvSpPr>
        <p:spPr>
          <a:xfrm>
            <a:off x="693513" y="3284101"/>
            <a:ext cx="7913829" cy="646331"/>
          </a:xfrm>
          <a:prstGeom prst="rect">
            <a:avLst/>
          </a:prstGeom>
          <a:noFill/>
        </p:spPr>
        <p:txBody>
          <a:bodyPr wrap="square" rtlCol="0">
            <a:spAutoFit/>
          </a:bodyPr>
          <a:lstStyle/>
          <a:p>
            <a:r>
              <a:rPr lang="en-US" dirty="0"/>
              <a:t>Besides  typing a note, it is also possible to include a file clicking on the “</a:t>
            </a:r>
            <a:r>
              <a:rPr lang="en-US" dirty="0">
                <a:solidFill>
                  <a:srgbClr val="D43834"/>
                </a:solidFill>
              </a:rPr>
              <a:t>Upload</a:t>
            </a:r>
            <a:r>
              <a:rPr lang="en-US" dirty="0"/>
              <a:t>” button.</a:t>
            </a:r>
          </a:p>
        </p:txBody>
      </p:sp>
      <p:sp>
        <p:nvSpPr>
          <p:cNvPr id="3" name="Retângulo 35">
            <a:extLst>
              <a:ext uri="{FF2B5EF4-FFF2-40B4-BE49-F238E27FC236}">
                <a16:creationId xmlns:a16="http://schemas.microsoft.com/office/drawing/2014/main" id="{B9887580-0836-66AB-5CC1-35EC8B7BC563}"/>
              </a:ext>
            </a:extLst>
          </p:cNvPr>
          <p:cNvSpPr/>
          <p:nvPr/>
        </p:nvSpPr>
        <p:spPr>
          <a:xfrm>
            <a:off x="9642080" y="4831976"/>
            <a:ext cx="617172" cy="43030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390829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1D1D6441-ED2D-FBC0-F8B8-A28894C2EAB5}"/>
              </a:ext>
            </a:extLst>
          </p:cNvPr>
          <p:cNvPicPr>
            <a:picLocks noChangeAspect="1"/>
          </p:cNvPicPr>
          <p:nvPr/>
        </p:nvPicPr>
        <p:blipFill>
          <a:blip r:embed="rId2"/>
          <a:stretch>
            <a:fillRect/>
          </a:stretch>
        </p:blipFill>
        <p:spPr>
          <a:xfrm>
            <a:off x="712727" y="1382931"/>
            <a:ext cx="10141155" cy="2906615"/>
          </a:xfrm>
          <a:prstGeom prst="rect">
            <a:avLst/>
          </a:prstGeom>
          <a:ln>
            <a:noFill/>
          </a:ln>
          <a:effectLst>
            <a:outerShdw blurRad="292100" dist="139700" dir="2700000" algn="tl" rotWithShape="0">
              <a:srgbClr val="333333">
                <a:alpha val="65000"/>
              </a:srgbClr>
            </a:outerShdw>
          </a:effectLst>
        </p:spPr>
      </p:pic>
      <p:sp>
        <p:nvSpPr>
          <p:cNvPr id="60" name="Retângulo: Cantos Arredondados 59">
            <a:extLst>
              <a:ext uri="{FF2B5EF4-FFF2-40B4-BE49-F238E27FC236}">
                <a16:creationId xmlns:a16="http://schemas.microsoft.com/office/drawing/2014/main" id="{175227BF-0F3D-57C7-70C8-4E8355DFB5F8}"/>
              </a:ext>
            </a:extLst>
          </p:cNvPr>
          <p:cNvSpPr/>
          <p:nvPr/>
        </p:nvSpPr>
        <p:spPr>
          <a:xfrm>
            <a:off x="342118" y="4563606"/>
            <a:ext cx="3943011" cy="2168888"/>
          </a:xfrm>
          <a:prstGeom prst="roundRect">
            <a:avLst>
              <a:gd name="adj" fmla="val 7097"/>
            </a:avLst>
          </a:prstGeom>
          <a:solidFill>
            <a:srgbClr val="800000">
              <a:alpha val="4706"/>
            </a:srgbClr>
          </a:solidFill>
          <a:ln>
            <a:solidFill>
              <a:srgbClr val="D438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1" name="Retângulo: Cantos Arredondados 60">
            <a:extLst>
              <a:ext uri="{FF2B5EF4-FFF2-40B4-BE49-F238E27FC236}">
                <a16:creationId xmlns:a16="http://schemas.microsoft.com/office/drawing/2014/main" id="{A9EFCEA1-5700-B218-3D8A-9A1F19594669}"/>
              </a:ext>
            </a:extLst>
          </p:cNvPr>
          <p:cNvSpPr/>
          <p:nvPr/>
        </p:nvSpPr>
        <p:spPr>
          <a:xfrm>
            <a:off x="4534282" y="4528902"/>
            <a:ext cx="3906846" cy="2203591"/>
          </a:xfrm>
          <a:prstGeom prst="roundRect">
            <a:avLst>
              <a:gd name="adj" fmla="val 7097"/>
            </a:avLst>
          </a:prstGeom>
          <a:solidFill>
            <a:srgbClr val="800000">
              <a:alpha val="4706"/>
            </a:srgbClr>
          </a:solidFill>
          <a:ln>
            <a:solidFill>
              <a:srgbClr val="D438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2" name="Retângulo: Cantos Arredondados 61">
            <a:extLst>
              <a:ext uri="{FF2B5EF4-FFF2-40B4-BE49-F238E27FC236}">
                <a16:creationId xmlns:a16="http://schemas.microsoft.com/office/drawing/2014/main" id="{BA29B058-D1B7-4899-15C6-AA097BDF38CB}"/>
              </a:ext>
            </a:extLst>
          </p:cNvPr>
          <p:cNvSpPr/>
          <p:nvPr/>
        </p:nvSpPr>
        <p:spPr>
          <a:xfrm>
            <a:off x="8647457" y="4528902"/>
            <a:ext cx="3442944" cy="2203591"/>
          </a:xfrm>
          <a:prstGeom prst="roundRect">
            <a:avLst>
              <a:gd name="adj" fmla="val 7097"/>
            </a:avLst>
          </a:prstGeom>
          <a:solidFill>
            <a:srgbClr val="800000">
              <a:alpha val="4706"/>
            </a:srgbClr>
          </a:solidFill>
          <a:ln>
            <a:solidFill>
              <a:srgbClr val="D438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ítulo 1">
            <a:extLst>
              <a:ext uri="{FF2B5EF4-FFF2-40B4-BE49-F238E27FC236}">
                <a16:creationId xmlns:a16="http://schemas.microsoft.com/office/drawing/2014/main" id="{0D597E88-615B-50D7-33F0-7293D4AB8350}"/>
              </a:ext>
            </a:extLst>
          </p:cNvPr>
          <p:cNvSpPr>
            <a:spLocks noGrp="1"/>
          </p:cNvSpPr>
          <p:nvPr>
            <p:ph type="title"/>
          </p:nvPr>
        </p:nvSpPr>
        <p:spPr>
          <a:xfrm>
            <a:off x="343678" y="217988"/>
            <a:ext cx="9054846" cy="445102"/>
          </a:xfrm>
        </p:spPr>
        <p:txBody>
          <a:bodyPr>
            <a:noAutofit/>
          </a:bodyPr>
          <a:lstStyle/>
          <a:p>
            <a:r>
              <a:rPr lang="pt-BR" sz="3600" b="1" err="1">
                <a:effectLst>
                  <a:outerShdw blurRad="38100" dist="38100" dir="2700000" algn="tl">
                    <a:srgbClr val="000000">
                      <a:alpha val="43137"/>
                    </a:srgbClr>
                  </a:outerShdw>
                </a:effectLst>
              </a:rPr>
              <a:t>Creating</a:t>
            </a:r>
            <a:r>
              <a:rPr lang="pt-BR" sz="3600" b="1">
                <a:effectLst>
                  <a:outerShdw blurRad="38100" dist="38100" dir="2700000" algn="tl">
                    <a:srgbClr val="000000">
                      <a:alpha val="43137"/>
                    </a:srgbClr>
                  </a:outerShdw>
                </a:effectLst>
              </a:rPr>
              <a:t> a new ticket </a:t>
            </a:r>
            <a:r>
              <a:rPr lang="pt-BR" sz="3200" b="1">
                <a:effectLst>
                  <a:outerShdw blurRad="38100" dist="38100" dir="2700000" algn="tl">
                    <a:srgbClr val="000000">
                      <a:alpha val="43137"/>
                    </a:srgbClr>
                  </a:outerShdw>
                </a:effectLst>
              </a:rPr>
              <a:t>(System Access)</a:t>
            </a:r>
            <a:endParaRPr lang="pt-BR" sz="3600" b="1">
              <a:effectLst>
                <a:outerShdw blurRad="38100" dist="38100" dir="2700000" algn="tl">
                  <a:srgbClr val="000000">
                    <a:alpha val="43137"/>
                  </a:srgbClr>
                </a:outerShdw>
              </a:effectLst>
            </a:endParaRPr>
          </a:p>
        </p:txBody>
      </p:sp>
      <p:sp>
        <p:nvSpPr>
          <p:cNvPr id="30" name="CaixaDeTexto 29">
            <a:extLst>
              <a:ext uri="{FF2B5EF4-FFF2-40B4-BE49-F238E27FC236}">
                <a16:creationId xmlns:a16="http://schemas.microsoft.com/office/drawing/2014/main" id="{E0F67AF4-6F94-4609-E13D-541A4417AFF3}"/>
              </a:ext>
            </a:extLst>
          </p:cNvPr>
          <p:cNvSpPr txBox="1"/>
          <p:nvPr/>
        </p:nvSpPr>
        <p:spPr>
          <a:xfrm>
            <a:off x="343678" y="774322"/>
            <a:ext cx="10879255" cy="369332"/>
          </a:xfrm>
          <a:prstGeom prst="rect">
            <a:avLst/>
          </a:prstGeom>
          <a:noFill/>
        </p:spPr>
        <p:txBody>
          <a:bodyPr wrap="square" rtlCol="0">
            <a:spAutoFit/>
          </a:bodyPr>
          <a:lstStyle/>
          <a:p>
            <a:r>
              <a:rPr lang="en-US" dirty="0"/>
              <a:t>The </a:t>
            </a:r>
            <a:r>
              <a:rPr lang="en-US" b="1" dirty="0"/>
              <a:t>Edit Access </a:t>
            </a:r>
            <a:r>
              <a:rPr lang="en-US" dirty="0"/>
              <a:t>panel must be filled with the information about the user who will receive the access. </a:t>
            </a:r>
          </a:p>
        </p:txBody>
      </p:sp>
      <p:sp>
        <p:nvSpPr>
          <p:cNvPr id="13" name="CaixaDeTexto 12">
            <a:extLst>
              <a:ext uri="{FF2B5EF4-FFF2-40B4-BE49-F238E27FC236}">
                <a16:creationId xmlns:a16="http://schemas.microsoft.com/office/drawing/2014/main" id="{139B1105-42F6-1FEA-9A58-582D58CEEB6F}"/>
              </a:ext>
            </a:extLst>
          </p:cNvPr>
          <p:cNvSpPr txBox="1"/>
          <p:nvPr/>
        </p:nvSpPr>
        <p:spPr>
          <a:xfrm>
            <a:off x="358296" y="5569031"/>
            <a:ext cx="3675792" cy="1070981"/>
          </a:xfrm>
          <a:prstGeom prst="rect">
            <a:avLst/>
          </a:prstGeom>
          <a:noFill/>
        </p:spPr>
        <p:txBody>
          <a:bodyPr wrap="square" rtlCol="0">
            <a:spAutoFit/>
          </a:bodyPr>
          <a:lstStyle/>
          <a:p>
            <a:r>
              <a:rPr lang="en-US" sz="1600" dirty="0"/>
              <a:t>User’s type definitions:</a:t>
            </a:r>
            <a:br>
              <a:rPr lang="en-US" sz="1600" dirty="0"/>
            </a:br>
            <a:r>
              <a:rPr lang="en-US" sz="1600" dirty="0"/>
              <a:t>Internal: CNH employees and consultants.</a:t>
            </a:r>
          </a:p>
          <a:p>
            <a:r>
              <a:rPr lang="en-US" sz="1600" dirty="0"/>
              <a:t>External: Suppliers.</a:t>
            </a:r>
          </a:p>
          <a:p>
            <a:r>
              <a:rPr lang="en-US" sz="1600" dirty="0"/>
              <a:t>System: Application/System accounts.</a:t>
            </a:r>
          </a:p>
        </p:txBody>
      </p:sp>
      <p:pic>
        <p:nvPicPr>
          <p:cNvPr id="7" name="Imagem 6">
            <a:extLst>
              <a:ext uri="{FF2B5EF4-FFF2-40B4-BE49-F238E27FC236}">
                <a16:creationId xmlns:a16="http://schemas.microsoft.com/office/drawing/2014/main" id="{287166A9-319B-3371-569B-ABC9AD90CD81}"/>
              </a:ext>
            </a:extLst>
          </p:cNvPr>
          <p:cNvPicPr>
            <a:picLocks noChangeAspect="1"/>
          </p:cNvPicPr>
          <p:nvPr/>
        </p:nvPicPr>
        <p:blipFill>
          <a:blip r:embed="rId3"/>
          <a:stretch>
            <a:fillRect/>
          </a:stretch>
        </p:blipFill>
        <p:spPr>
          <a:xfrm>
            <a:off x="591271" y="4646278"/>
            <a:ext cx="3057952" cy="828791"/>
          </a:xfrm>
          <a:prstGeom prst="rect">
            <a:avLst/>
          </a:prstGeom>
        </p:spPr>
      </p:pic>
      <p:pic>
        <p:nvPicPr>
          <p:cNvPr id="9" name="Imagem 8">
            <a:extLst>
              <a:ext uri="{FF2B5EF4-FFF2-40B4-BE49-F238E27FC236}">
                <a16:creationId xmlns:a16="http://schemas.microsoft.com/office/drawing/2014/main" id="{18821623-BB43-A65A-0903-D1F96015A0DD}"/>
              </a:ext>
            </a:extLst>
          </p:cNvPr>
          <p:cNvPicPr>
            <a:picLocks noChangeAspect="1"/>
          </p:cNvPicPr>
          <p:nvPr/>
        </p:nvPicPr>
        <p:blipFill>
          <a:blip r:embed="rId4"/>
          <a:stretch>
            <a:fillRect/>
          </a:stretch>
        </p:blipFill>
        <p:spPr>
          <a:xfrm>
            <a:off x="4907360" y="4658302"/>
            <a:ext cx="2809716" cy="910729"/>
          </a:xfrm>
          <a:prstGeom prst="rect">
            <a:avLst/>
          </a:prstGeom>
        </p:spPr>
      </p:pic>
      <p:sp>
        <p:nvSpPr>
          <p:cNvPr id="10" name="CaixaDeTexto 9">
            <a:extLst>
              <a:ext uri="{FF2B5EF4-FFF2-40B4-BE49-F238E27FC236}">
                <a16:creationId xmlns:a16="http://schemas.microsoft.com/office/drawing/2014/main" id="{A9AC0BFD-3F9F-1BE8-BEAF-CB9FAE6A95C9}"/>
              </a:ext>
            </a:extLst>
          </p:cNvPr>
          <p:cNvSpPr txBox="1"/>
          <p:nvPr/>
        </p:nvSpPr>
        <p:spPr>
          <a:xfrm>
            <a:off x="4573555" y="5648049"/>
            <a:ext cx="3713840" cy="584775"/>
          </a:xfrm>
          <a:prstGeom prst="rect">
            <a:avLst/>
          </a:prstGeom>
          <a:noFill/>
        </p:spPr>
        <p:txBody>
          <a:bodyPr wrap="square" rtlCol="0">
            <a:spAutoFit/>
          </a:bodyPr>
          <a:lstStyle/>
          <a:p>
            <a:r>
              <a:rPr lang="en-US" sz="1600" dirty="0"/>
              <a:t>User ID can be selected both by typing the person’s name or his user ID </a:t>
            </a:r>
          </a:p>
        </p:txBody>
      </p:sp>
      <p:pic>
        <p:nvPicPr>
          <p:cNvPr id="12" name="Imagem 11">
            <a:extLst>
              <a:ext uri="{FF2B5EF4-FFF2-40B4-BE49-F238E27FC236}">
                <a16:creationId xmlns:a16="http://schemas.microsoft.com/office/drawing/2014/main" id="{8F3325D2-B677-42F3-8800-7BC05CC100F3}"/>
              </a:ext>
            </a:extLst>
          </p:cNvPr>
          <p:cNvPicPr>
            <a:picLocks noChangeAspect="1"/>
          </p:cNvPicPr>
          <p:nvPr/>
        </p:nvPicPr>
        <p:blipFill>
          <a:blip r:embed="rId5"/>
          <a:stretch>
            <a:fillRect/>
          </a:stretch>
        </p:blipFill>
        <p:spPr>
          <a:xfrm>
            <a:off x="9035872" y="4685661"/>
            <a:ext cx="2905530" cy="333422"/>
          </a:xfrm>
          <a:prstGeom prst="rect">
            <a:avLst/>
          </a:prstGeom>
        </p:spPr>
      </p:pic>
      <p:sp>
        <p:nvSpPr>
          <p:cNvPr id="14" name="CaixaDeTexto 13">
            <a:extLst>
              <a:ext uri="{FF2B5EF4-FFF2-40B4-BE49-F238E27FC236}">
                <a16:creationId xmlns:a16="http://schemas.microsoft.com/office/drawing/2014/main" id="{F46A334E-9401-5993-65E9-8C141AF8EE4B}"/>
              </a:ext>
            </a:extLst>
          </p:cNvPr>
          <p:cNvSpPr txBox="1"/>
          <p:nvPr/>
        </p:nvSpPr>
        <p:spPr>
          <a:xfrm>
            <a:off x="8637083" y="5355661"/>
            <a:ext cx="3442944" cy="830997"/>
          </a:xfrm>
          <a:prstGeom prst="rect">
            <a:avLst/>
          </a:prstGeom>
          <a:noFill/>
        </p:spPr>
        <p:txBody>
          <a:bodyPr wrap="square" rtlCol="0">
            <a:spAutoFit/>
          </a:bodyPr>
          <a:lstStyle/>
          <a:p>
            <a:pPr algn="just"/>
            <a:r>
              <a:rPr lang="en-US" sz="1600" dirty="0"/>
              <a:t>Alternative ID is used only when the user ID cannot be found in the list or it’s incorrect.</a:t>
            </a:r>
          </a:p>
        </p:txBody>
      </p:sp>
      <p:pic>
        <p:nvPicPr>
          <p:cNvPr id="25" name="Gráfico 24" descr="Selo 4 com preenchimento sólido">
            <a:extLst>
              <a:ext uri="{FF2B5EF4-FFF2-40B4-BE49-F238E27FC236}">
                <a16:creationId xmlns:a16="http://schemas.microsoft.com/office/drawing/2014/main" id="{D83753F2-D00A-20F4-AE64-0E71E854699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12629" y="2321755"/>
            <a:ext cx="219903" cy="219903"/>
          </a:xfrm>
          <a:prstGeom prst="rect">
            <a:avLst/>
          </a:prstGeom>
        </p:spPr>
      </p:pic>
      <p:pic>
        <p:nvPicPr>
          <p:cNvPr id="28" name="Gráfico 27" descr="Selo 3 com preenchimento sólido">
            <a:extLst>
              <a:ext uri="{FF2B5EF4-FFF2-40B4-BE49-F238E27FC236}">
                <a16:creationId xmlns:a16="http://schemas.microsoft.com/office/drawing/2014/main" id="{FE6FD7FB-4242-80C1-2F0D-3F0D1369EFE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876097" y="1695782"/>
            <a:ext cx="219903" cy="219903"/>
          </a:xfrm>
          <a:prstGeom prst="rect">
            <a:avLst/>
          </a:prstGeom>
        </p:spPr>
      </p:pic>
      <p:pic>
        <p:nvPicPr>
          <p:cNvPr id="32" name="Gráfico 31" descr="Crachá com preenchimento sólido">
            <a:extLst>
              <a:ext uri="{FF2B5EF4-FFF2-40B4-BE49-F238E27FC236}">
                <a16:creationId xmlns:a16="http://schemas.microsoft.com/office/drawing/2014/main" id="{9A8E5AAF-4FD6-A37B-814E-C28428399F2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358994" y="1688738"/>
            <a:ext cx="219903" cy="219903"/>
          </a:xfrm>
          <a:prstGeom prst="rect">
            <a:avLst/>
          </a:prstGeom>
        </p:spPr>
      </p:pic>
      <p:pic>
        <p:nvPicPr>
          <p:cNvPr id="34" name="Gráfico 33" descr="Selo 1 com preenchimento sólido">
            <a:extLst>
              <a:ext uri="{FF2B5EF4-FFF2-40B4-BE49-F238E27FC236}">
                <a16:creationId xmlns:a16="http://schemas.microsoft.com/office/drawing/2014/main" id="{10A34C70-8BE4-A9E1-B4BB-47689A0EF62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67358" y="1727937"/>
            <a:ext cx="219903" cy="219903"/>
          </a:xfrm>
          <a:prstGeom prst="rect">
            <a:avLst/>
          </a:prstGeom>
        </p:spPr>
      </p:pic>
      <p:pic>
        <p:nvPicPr>
          <p:cNvPr id="54" name="Gráfico 53" descr="Selo 6 com preenchimento sólido">
            <a:extLst>
              <a:ext uri="{FF2B5EF4-FFF2-40B4-BE49-F238E27FC236}">
                <a16:creationId xmlns:a16="http://schemas.microsoft.com/office/drawing/2014/main" id="{66DA0C0B-90EF-DF6E-9E77-8AC21767483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85732" y="3747290"/>
            <a:ext cx="219903" cy="219903"/>
          </a:xfrm>
          <a:prstGeom prst="rect">
            <a:avLst/>
          </a:prstGeom>
        </p:spPr>
      </p:pic>
      <p:pic>
        <p:nvPicPr>
          <p:cNvPr id="5" name="Gráfico 4" descr="Selo 5 com preenchimento sólido">
            <a:extLst>
              <a:ext uri="{FF2B5EF4-FFF2-40B4-BE49-F238E27FC236}">
                <a16:creationId xmlns:a16="http://schemas.microsoft.com/office/drawing/2014/main" id="{9B905AED-F4A4-10D3-B8EE-7B25154B1CE7}"/>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67357" y="3037060"/>
            <a:ext cx="219903" cy="219903"/>
          </a:xfrm>
          <a:prstGeom prst="rect">
            <a:avLst/>
          </a:prstGeom>
        </p:spPr>
      </p:pic>
      <p:pic>
        <p:nvPicPr>
          <p:cNvPr id="3" name="Gráfico 27" descr="Selo 3 com preenchimento sólido">
            <a:extLst>
              <a:ext uri="{FF2B5EF4-FFF2-40B4-BE49-F238E27FC236}">
                <a16:creationId xmlns:a16="http://schemas.microsoft.com/office/drawing/2014/main" id="{80B6D988-B52C-CDEA-A183-DB4FF17FED0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666971" y="4685661"/>
            <a:ext cx="219903" cy="219903"/>
          </a:xfrm>
          <a:prstGeom prst="rect">
            <a:avLst/>
          </a:prstGeom>
        </p:spPr>
      </p:pic>
      <p:pic>
        <p:nvPicPr>
          <p:cNvPr id="4" name="Gráfico 31" descr="Crachá com preenchimento sólido">
            <a:extLst>
              <a:ext uri="{FF2B5EF4-FFF2-40B4-BE49-F238E27FC236}">
                <a16:creationId xmlns:a16="http://schemas.microsoft.com/office/drawing/2014/main" id="{6CBB1A54-B4E1-DF01-38EC-828069C75E1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601444" y="4654892"/>
            <a:ext cx="219903" cy="219903"/>
          </a:xfrm>
          <a:prstGeom prst="rect">
            <a:avLst/>
          </a:prstGeom>
        </p:spPr>
      </p:pic>
      <p:pic>
        <p:nvPicPr>
          <p:cNvPr id="8" name="Gráfico 33" descr="Selo 1 com preenchimento sólido">
            <a:extLst>
              <a:ext uri="{FF2B5EF4-FFF2-40B4-BE49-F238E27FC236}">
                <a16:creationId xmlns:a16="http://schemas.microsoft.com/office/drawing/2014/main" id="{183F1846-7F2F-97E9-F828-0CD28156301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66600" y="4654893"/>
            <a:ext cx="219903" cy="219903"/>
          </a:xfrm>
          <a:prstGeom prst="rect">
            <a:avLst/>
          </a:prstGeom>
        </p:spPr>
      </p:pic>
    </p:spTree>
    <p:extLst>
      <p:ext uri="{BB962C8B-B14F-4D97-AF65-F5344CB8AC3E}">
        <p14:creationId xmlns:p14="http://schemas.microsoft.com/office/powerpoint/2010/main" val="1068286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tângulo: Cantos Arredondados 50">
            <a:extLst>
              <a:ext uri="{FF2B5EF4-FFF2-40B4-BE49-F238E27FC236}">
                <a16:creationId xmlns:a16="http://schemas.microsoft.com/office/drawing/2014/main" id="{260EF722-0843-5C3B-7C36-3993D65D2362}"/>
              </a:ext>
            </a:extLst>
          </p:cNvPr>
          <p:cNvSpPr/>
          <p:nvPr/>
        </p:nvSpPr>
        <p:spPr>
          <a:xfrm>
            <a:off x="596319" y="2429786"/>
            <a:ext cx="11153547" cy="2661647"/>
          </a:xfrm>
          <a:prstGeom prst="roundRect">
            <a:avLst>
              <a:gd name="adj" fmla="val 7097"/>
            </a:avLst>
          </a:prstGeom>
          <a:solidFill>
            <a:srgbClr val="800000">
              <a:alpha val="4706"/>
            </a:srgbClr>
          </a:solidFill>
          <a:ln>
            <a:solidFill>
              <a:srgbClr val="D438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ítulo 1">
            <a:extLst>
              <a:ext uri="{FF2B5EF4-FFF2-40B4-BE49-F238E27FC236}">
                <a16:creationId xmlns:a16="http://schemas.microsoft.com/office/drawing/2014/main" id="{0D597E88-615B-50D7-33F0-7293D4AB8350}"/>
              </a:ext>
            </a:extLst>
          </p:cNvPr>
          <p:cNvSpPr>
            <a:spLocks noGrp="1"/>
          </p:cNvSpPr>
          <p:nvPr>
            <p:ph type="title"/>
          </p:nvPr>
        </p:nvSpPr>
        <p:spPr>
          <a:xfrm>
            <a:off x="343678" y="217988"/>
            <a:ext cx="9035992" cy="445102"/>
          </a:xfrm>
        </p:spPr>
        <p:txBody>
          <a:bodyPr>
            <a:noAutofit/>
          </a:bodyPr>
          <a:lstStyle/>
          <a:p>
            <a:r>
              <a:rPr lang="pt-BR" sz="3600" b="1" err="1">
                <a:effectLst>
                  <a:outerShdw blurRad="38100" dist="38100" dir="2700000" algn="tl">
                    <a:srgbClr val="000000">
                      <a:alpha val="43137"/>
                    </a:srgbClr>
                  </a:outerShdw>
                </a:effectLst>
              </a:rPr>
              <a:t>Creating</a:t>
            </a:r>
            <a:r>
              <a:rPr lang="pt-BR" sz="3600" b="1">
                <a:effectLst>
                  <a:outerShdw blurRad="38100" dist="38100" dir="2700000" algn="tl">
                    <a:srgbClr val="000000">
                      <a:alpha val="43137"/>
                    </a:srgbClr>
                  </a:outerShdw>
                </a:effectLst>
              </a:rPr>
              <a:t> a new ticket </a:t>
            </a:r>
            <a:r>
              <a:rPr lang="pt-BR" sz="3200" b="1">
                <a:effectLst>
                  <a:outerShdw blurRad="38100" dist="38100" dir="2700000" algn="tl">
                    <a:srgbClr val="000000">
                      <a:alpha val="43137"/>
                    </a:srgbClr>
                  </a:outerShdw>
                </a:effectLst>
              </a:rPr>
              <a:t>(System Access)</a:t>
            </a:r>
            <a:endParaRPr lang="pt-BR" sz="3600" b="1">
              <a:effectLst>
                <a:outerShdw blurRad="38100" dist="38100" dir="2700000" algn="tl">
                  <a:srgbClr val="000000">
                    <a:alpha val="43137"/>
                  </a:srgbClr>
                </a:outerShdw>
              </a:effectLst>
            </a:endParaRPr>
          </a:p>
        </p:txBody>
      </p:sp>
      <p:pic>
        <p:nvPicPr>
          <p:cNvPr id="8" name="Imagem 7">
            <a:extLst>
              <a:ext uri="{FF2B5EF4-FFF2-40B4-BE49-F238E27FC236}">
                <a16:creationId xmlns:a16="http://schemas.microsoft.com/office/drawing/2014/main" id="{A608668A-ABB3-A037-C8D4-6ED3C2D37C6A}"/>
              </a:ext>
            </a:extLst>
          </p:cNvPr>
          <p:cNvPicPr>
            <a:picLocks noChangeAspect="1"/>
          </p:cNvPicPr>
          <p:nvPr/>
        </p:nvPicPr>
        <p:blipFill>
          <a:blip r:embed="rId2"/>
          <a:stretch>
            <a:fillRect/>
          </a:stretch>
        </p:blipFill>
        <p:spPr>
          <a:xfrm>
            <a:off x="858511" y="2468001"/>
            <a:ext cx="7023352" cy="635003"/>
          </a:xfrm>
          <a:prstGeom prst="rect">
            <a:avLst/>
          </a:prstGeom>
        </p:spPr>
      </p:pic>
      <p:sp>
        <p:nvSpPr>
          <p:cNvPr id="11" name="CaixaDeTexto 10">
            <a:extLst>
              <a:ext uri="{FF2B5EF4-FFF2-40B4-BE49-F238E27FC236}">
                <a16:creationId xmlns:a16="http://schemas.microsoft.com/office/drawing/2014/main" id="{DCC4FD8B-2D1E-52D0-74E6-9721526A5FBA}"/>
              </a:ext>
            </a:extLst>
          </p:cNvPr>
          <p:cNvSpPr txBox="1"/>
          <p:nvPr/>
        </p:nvSpPr>
        <p:spPr>
          <a:xfrm>
            <a:off x="798580" y="3222164"/>
            <a:ext cx="7023351" cy="830997"/>
          </a:xfrm>
          <a:prstGeom prst="rect">
            <a:avLst/>
          </a:prstGeom>
          <a:noFill/>
        </p:spPr>
        <p:txBody>
          <a:bodyPr wrap="square" lIns="91440" tIns="45720" rIns="91440" bIns="45720" rtlCol="0" anchor="t">
            <a:spAutoFit/>
          </a:bodyPr>
          <a:lstStyle/>
          <a:p>
            <a:pPr algn="just"/>
            <a:r>
              <a:rPr lang="en-US" sz="1600" dirty="0"/>
              <a:t>The </a:t>
            </a:r>
            <a:r>
              <a:rPr lang="en-US" sz="1600" dirty="0">
                <a:solidFill>
                  <a:srgbClr val="D43834"/>
                </a:solidFill>
              </a:rPr>
              <a:t>Profiles</a:t>
            </a:r>
            <a:r>
              <a:rPr lang="en-US" sz="1600" dirty="0"/>
              <a:t> panel can be filled manually by clicking in the      button. A pop-up will appear: select </a:t>
            </a:r>
            <a:r>
              <a:rPr lang="en-US" sz="1600" b="1" dirty="0"/>
              <a:t>Include</a:t>
            </a:r>
            <a:r>
              <a:rPr lang="en-US" sz="1600" dirty="0"/>
              <a:t> in “Action” and select the user’s profile from the dropdown list:</a:t>
            </a:r>
          </a:p>
        </p:txBody>
      </p:sp>
      <p:sp>
        <p:nvSpPr>
          <p:cNvPr id="20" name="Seta: para a Direita 19">
            <a:extLst>
              <a:ext uri="{FF2B5EF4-FFF2-40B4-BE49-F238E27FC236}">
                <a16:creationId xmlns:a16="http://schemas.microsoft.com/office/drawing/2014/main" id="{0D227FF4-FB8F-70FD-C9A4-AD197F97C71D}"/>
              </a:ext>
            </a:extLst>
          </p:cNvPr>
          <p:cNvSpPr/>
          <p:nvPr/>
        </p:nvSpPr>
        <p:spPr>
          <a:xfrm>
            <a:off x="7930132" y="2590017"/>
            <a:ext cx="520277" cy="407825"/>
          </a:xfrm>
          <a:prstGeom prst="rightArrow">
            <a:avLst/>
          </a:prstGeom>
          <a:solidFill>
            <a:srgbClr val="D43834"/>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6" name="Imagem 25">
            <a:extLst>
              <a:ext uri="{FF2B5EF4-FFF2-40B4-BE49-F238E27FC236}">
                <a16:creationId xmlns:a16="http://schemas.microsoft.com/office/drawing/2014/main" id="{49028A29-FD77-B098-A4C5-87399F2CF352}"/>
              </a:ext>
            </a:extLst>
          </p:cNvPr>
          <p:cNvPicPr>
            <a:picLocks noChangeAspect="1"/>
          </p:cNvPicPr>
          <p:nvPr/>
        </p:nvPicPr>
        <p:blipFill>
          <a:blip r:embed="rId3"/>
          <a:stretch>
            <a:fillRect/>
          </a:stretch>
        </p:blipFill>
        <p:spPr>
          <a:xfrm>
            <a:off x="7133842" y="2663835"/>
            <a:ext cx="236377" cy="212739"/>
          </a:xfrm>
          <a:prstGeom prst="rect">
            <a:avLst/>
          </a:prstGeom>
        </p:spPr>
      </p:pic>
      <p:sp>
        <p:nvSpPr>
          <p:cNvPr id="15" name="Retângulo 14">
            <a:extLst>
              <a:ext uri="{FF2B5EF4-FFF2-40B4-BE49-F238E27FC236}">
                <a16:creationId xmlns:a16="http://schemas.microsoft.com/office/drawing/2014/main" id="{216D29B9-040E-D3E1-69C4-05D41427F2E7}"/>
              </a:ext>
            </a:extLst>
          </p:cNvPr>
          <p:cNvSpPr/>
          <p:nvPr/>
        </p:nvSpPr>
        <p:spPr>
          <a:xfrm>
            <a:off x="7151311" y="2672223"/>
            <a:ext cx="218908" cy="21273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 name="Imagem 2">
            <a:extLst>
              <a:ext uri="{FF2B5EF4-FFF2-40B4-BE49-F238E27FC236}">
                <a16:creationId xmlns:a16="http://schemas.microsoft.com/office/drawing/2014/main" id="{6C8D3A0E-C839-95A7-AC55-F72669909A00}"/>
              </a:ext>
            </a:extLst>
          </p:cNvPr>
          <p:cNvPicPr>
            <a:picLocks noChangeAspect="1"/>
          </p:cNvPicPr>
          <p:nvPr/>
        </p:nvPicPr>
        <p:blipFill>
          <a:blip r:embed="rId3"/>
          <a:stretch>
            <a:fillRect/>
          </a:stretch>
        </p:blipFill>
        <p:spPr>
          <a:xfrm>
            <a:off x="5725713" y="3296847"/>
            <a:ext cx="236377" cy="212739"/>
          </a:xfrm>
          <a:prstGeom prst="rect">
            <a:avLst/>
          </a:prstGeom>
        </p:spPr>
      </p:pic>
      <p:sp>
        <p:nvSpPr>
          <p:cNvPr id="4" name="Retângulo: Cantos Arredondados 3">
            <a:extLst>
              <a:ext uri="{FF2B5EF4-FFF2-40B4-BE49-F238E27FC236}">
                <a16:creationId xmlns:a16="http://schemas.microsoft.com/office/drawing/2014/main" id="{E0D68101-C649-62A8-8A51-31A12EA86259}"/>
              </a:ext>
            </a:extLst>
          </p:cNvPr>
          <p:cNvSpPr/>
          <p:nvPr/>
        </p:nvSpPr>
        <p:spPr>
          <a:xfrm>
            <a:off x="556905" y="865534"/>
            <a:ext cx="11179824" cy="1311248"/>
          </a:xfrm>
          <a:prstGeom prst="roundRect">
            <a:avLst>
              <a:gd name="adj" fmla="val 7097"/>
            </a:avLst>
          </a:prstGeom>
          <a:solidFill>
            <a:srgbClr val="800000">
              <a:alpha val="4706"/>
            </a:srgbClr>
          </a:solidFill>
          <a:ln>
            <a:solidFill>
              <a:srgbClr val="D438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Imagem 5">
            <a:extLst>
              <a:ext uri="{FF2B5EF4-FFF2-40B4-BE49-F238E27FC236}">
                <a16:creationId xmlns:a16="http://schemas.microsoft.com/office/drawing/2014/main" id="{70F979ED-17E5-168B-A490-4B6E2A90C866}"/>
              </a:ext>
            </a:extLst>
          </p:cNvPr>
          <p:cNvPicPr>
            <a:picLocks noChangeAspect="1"/>
          </p:cNvPicPr>
          <p:nvPr/>
        </p:nvPicPr>
        <p:blipFill>
          <a:blip r:embed="rId4"/>
          <a:stretch>
            <a:fillRect/>
          </a:stretch>
        </p:blipFill>
        <p:spPr>
          <a:xfrm>
            <a:off x="805931" y="932564"/>
            <a:ext cx="7363853" cy="342948"/>
          </a:xfrm>
          <a:prstGeom prst="rect">
            <a:avLst/>
          </a:prstGeom>
        </p:spPr>
      </p:pic>
      <p:sp>
        <p:nvSpPr>
          <p:cNvPr id="7" name="CaixaDeTexto 6">
            <a:extLst>
              <a:ext uri="{FF2B5EF4-FFF2-40B4-BE49-F238E27FC236}">
                <a16:creationId xmlns:a16="http://schemas.microsoft.com/office/drawing/2014/main" id="{DA41A654-8405-44FE-0D7D-8868D6D461D9}"/>
              </a:ext>
            </a:extLst>
          </p:cNvPr>
          <p:cNvSpPr txBox="1"/>
          <p:nvPr/>
        </p:nvSpPr>
        <p:spPr>
          <a:xfrm>
            <a:off x="801877" y="1275512"/>
            <a:ext cx="10833218" cy="584775"/>
          </a:xfrm>
          <a:prstGeom prst="rect">
            <a:avLst/>
          </a:prstGeom>
          <a:noFill/>
        </p:spPr>
        <p:txBody>
          <a:bodyPr wrap="square" rtlCol="0">
            <a:spAutoFit/>
          </a:bodyPr>
          <a:lstStyle/>
          <a:p>
            <a:pPr algn="just"/>
            <a:r>
              <a:rPr lang="en-US" sz="1600" dirty="0"/>
              <a:t>The </a:t>
            </a:r>
            <a:r>
              <a:rPr lang="en-US" sz="1600" dirty="0">
                <a:solidFill>
                  <a:srgbClr val="D43834"/>
                </a:solidFill>
              </a:rPr>
              <a:t>Model User</a:t>
            </a:r>
            <a:r>
              <a:rPr lang="en-US" sz="1600" dirty="0"/>
              <a:t> field can be used to grant to a new user the same credentials of a pre-existing known user. </a:t>
            </a:r>
          </a:p>
          <a:p>
            <a:pPr algn="just"/>
            <a:r>
              <a:rPr lang="en-US" sz="1600" dirty="0"/>
              <a:t>In this case the </a:t>
            </a:r>
            <a:r>
              <a:rPr lang="en-US" sz="1600" dirty="0">
                <a:solidFill>
                  <a:srgbClr val="D43834"/>
                </a:solidFill>
              </a:rPr>
              <a:t>Profiles</a:t>
            </a:r>
            <a:r>
              <a:rPr lang="en-US" sz="1600" dirty="0"/>
              <a:t> section will populate automatically with the known user’s attributes.</a:t>
            </a:r>
          </a:p>
        </p:txBody>
      </p:sp>
      <p:sp>
        <p:nvSpPr>
          <p:cNvPr id="17" name="Retângulo: Cantos Arredondados 16">
            <a:extLst>
              <a:ext uri="{FF2B5EF4-FFF2-40B4-BE49-F238E27FC236}">
                <a16:creationId xmlns:a16="http://schemas.microsoft.com/office/drawing/2014/main" id="{3FD23E92-E003-57ED-ABC1-15D5925CAA2E}"/>
              </a:ext>
            </a:extLst>
          </p:cNvPr>
          <p:cNvSpPr/>
          <p:nvPr/>
        </p:nvSpPr>
        <p:spPr>
          <a:xfrm>
            <a:off x="7884985" y="4002214"/>
            <a:ext cx="3851334" cy="1076903"/>
          </a:xfrm>
          <a:prstGeom prst="roundRect">
            <a:avLst>
              <a:gd name="adj" fmla="val 14916"/>
            </a:avLst>
          </a:prstGeom>
          <a:solidFill>
            <a:srgbClr val="F9F3F3"/>
          </a:solidFill>
          <a:ln>
            <a:solidFill>
              <a:srgbClr val="F9F3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Imagem 9" descr="Interface gráfica do usuário, Texto, Aplicativo, Email&#10;&#10;Descrição gerada automaticamente">
            <a:extLst>
              <a:ext uri="{FF2B5EF4-FFF2-40B4-BE49-F238E27FC236}">
                <a16:creationId xmlns:a16="http://schemas.microsoft.com/office/drawing/2014/main" id="{B5C30669-DF4D-60EC-CFB5-FEAE73AEEADA}"/>
              </a:ext>
            </a:extLst>
          </p:cNvPr>
          <p:cNvPicPr>
            <a:picLocks noChangeAspect="1"/>
          </p:cNvPicPr>
          <p:nvPr/>
        </p:nvPicPr>
        <p:blipFill>
          <a:blip r:embed="rId5"/>
          <a:stretch>
            <a:fillRect/>
          </a:stretch>
        </p:blipFill>
        <p:spPr>
          <a:xfrm>
            <a:off x="8560606" y="2563176"/>
            <a:ext cx="2689136" cy="1591347"/>
          </a:xfrm>
          <a:prstGeom prst="rect">
            <a:avLst/>
          </a:prstGeom>
        </p:spPr>
      </p:pic>
      <p:pic>
        <p:nvPicPr>
          <p:cNvPr id="5" name="Gráfico 24" descr="Selo 4 com preenchimento sólido">
            <a:extLst>
              <a:ext uri="{FF2B5EF4-FFF2-40B4-BE49-F238E27FC236}">
                <a16:creationId xmlns:a16="http://schemas.microsoft.com/office/drawing/2014/main" id="{83AA6868-1784-22DE-FA8F-D6407514C29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1467" y="994086"/>
            <a:ext cx="219903" cy="219903"/>
          </a:xfrm>
          <a:prstGeom prst="rect">
            <a:avLst/>
          </a:prstGeom>
        </p:spPr>
      </p:pic>
      <p:pic>
        <p:nvPicPr>
          <p:cNvPr id="12" name="Gráfico 4" descr="Selo 5 com preenchimento sólido">
            <a:extLst>
              <a:ext uri="{FF2B5EF4-FFF2-40B4-BE49-F238E27FC236}">
                <a16:creationId xmlns:a16="http://schemas.microsoft.com/office/drawing/2014/main" id="{22655100-BA8A-CEFD-E515-866A1D33EB6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4473" y="2574026"/>
            <a:ext cx="219903" cy="219903"/>
          </a:xfrm>
          <a:prstGeom prst="rect">
            <a:avLst/>
          </a:prstGeom>
        </p:spPr>
      </p:pic>
    </p:spTree>
    <p:extLst>
      <p:ext uri="{BB962C8B-B14F-4D97-AF65-F5344CB8AC3E}">
        <p14:creationId xmlns:p14="http://schemas.microsoft.com/office/powerpoint/2010/main" val="3466534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tângulo: Cantos Arredondados 34">
            <a:extLst>
              <a:ext uri="{FF2B5EF4-FFF2-40B4-BE49-F238E27FC236}">
                <a16:creationId xmlns:a16="http://schemas.microsoft.com/office/drawing/2014/main" id="{A578179C-D7CF-B684-5AD7-7C2C976332AB}"/>
              </a:ext>
            </a:extLst>
          </p:cNvPr>
          <p:cNvSpPr/>
          <p:nvPr/>
        </p:nvSpPr>
        <p:spPr>
          <a:xfrm>
            <a:off x="447167" y="4159532"/>
            <a:ext cx="11575642" cy="2426466"/>
          </a:xfrm>
          <a:prstGeom prst="roundRect">
            <a:avLst>
              <a:gd name="adj" fmla="val 7097"/>
            </a:avLst>
          </a:prstGeom>
          <a:solidFill>
            <a:srgbClr val="800000">
              <a:alpha val="4706"/>
            </a:srgbClr>
          </a:solidFill>
          <a:ln>
            <a:solidFill>
              <a:srgbClr val="D438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Cantos Arredondados 3">
            <a:extLst>
              <a:ext uri="{FF2B5EF4-FFF2-40B4-BE49-F238E27FC236}">
                <a16:creationId xmlns:a16="http://schemas.microsoft.com/office/drawing/2014/main" id="{CD6D9270-4CBF-CC93-827B-A3689B017E3F}"/>
              </a:ext>
            </a:extLst>
          </p:cNvPr>
          <p:cNvSpPr/>
          <p:nvPr/>
        </p:nvSpPr>
        <p:spPr>
          <a:xfrm>
            <a:off x="461253" y="839106"/>
            <a:ext cx="7531772" cy="3106861"/>
          </a:xfrm>
          <a:prstGeom prst="roundRect">
            <a:avLst>
              <a:gd name="adj" fmla="val 7097"/>
            </a:avLst>
          </a:prstGeom>
          <a:solidFill>
            <a:srgbClr val="800000">
              <a:alpha val="4706"/>
            </a:srgbClr>
          </a:solidFill>
          <a:ln>
            <a:solidFill>
              <a:srgbClr val="D438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Retângulo: Cantos Arredondados 2">
            <a:extLst>
              <a:ext uri="{FF2B5EF4-FFF2-40B4-BE49-F238E27FC236}">
                <a16:creationId xmlns:a16="http://schemas.microsoft.com/office/drawing/2014/main" id="{A36E6920-7275-4C30-EBB9-DFCE9F8D58F3}"/>
              </a:ext>
            </a:extLst>
          </p:cNvPr>
          <p:cNvSpPr/>
          <p:nvPr/>
        </p:nvSpPr>
        <p:spPr>
          <a:xfrm>
            <a:off x="7626435" y="1502717"/>
            <a:ext cx="4396374" cy="2443250"/>
          </a:xfrm>
          <a:prstGeom prst="roundRect">
            <a:avLst>
              <a:gd name="adj" fmla="val 7097"/>
            </a:avLst>
          </a:prstGeom>
          <a:solidFill>
            <a:srgbClr val="800000">
              <a:alpha val="4706"/>
            </a:srgbClr>
          </a:solidFill>
          <a:ln>
            <a:solidFill>
              <a:srgbClr val="D438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a:extLst>
              <a:ext uri="{FF2B5EF4-FFF2-40B4-BE49-F238E27FC236}">
                <a16:creationId xmlns:a16="http://schemas.microsoft.com/office/drawing/2014/main" id="{76FB6BBB-D211-6D01-19C9-502808A01787}"/>
              </a:ext>
            </a:extLst>
          </p:cNvPr>
          <p:cNvSpPr/>
          <p:nvPr/>
        </p:nvSpPr>
        <p:spPr>
          <a:xfrm>
            <a:off x="7763069" y="1383030"/>
            <a:ext cx="215501" cy="233476"/>
          </a:xfrm>
          <a:prstGeom prst="rect">
            <a:avLst/>
          </a:prstGeom>
          <a:solidFill>
            <a:srgbClr val="FC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a:extLst>
              <a:ext uri="{FF2B5EF4-FFF2-40B4-BE49-F238E27FC236}">
                <a16:creationId xmlns:a16="http://schemas.microsoft.com/office/drawing/2014/main" id="{CDC98A47-143E-A751-032B-04F2A2767222}"/>
              </a:ext>
            </a:extLst>
          </p:cNvPr>
          <p:cNvSpPr/>
          <p:nvPr/>
        </p:nvSpPr>
        <p:spPr>
          <a:xfrm>
            <a:off x="7608570" y="1511109"/>
            <a:ext cx="411745" cy="2426466"/>
          </a:xfrm>
          <a:prstGeom prst="rect">
            <a:avLst/>
          </a:prstGeom>
          <a:solidFill>
            <a:srgbClr val="FC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ítulo 1">
            <a:extLst>
              <a:ext uri="{FF2B5EF4-FFF2-40B4-BE49-F238E27FC236}">
                <a16:creationId xmlns:a16="http://schemas.microsoft.com/office/drawing/2014/main" id="{0D597E88-615B-50D7-33F0-7293D4AB8350}"/>
              </a:ext>
            </a:extLst>
          </p:cNvPr>
          <p:cNvSpPr>
            <a:spLocks noGrp="1"/>
          </p:cNvSpPr>
          <p:nvPr>
            <p:ph type="title"/>
          </p:nvPr>
        </p:nvSpPr>
        <p:spPr>
          <a:xfrm>
            <a:off x="343678" y="217988"/>
            <a:ext cx="6113683" cy="445102"/>
          </a:xfrm>
        </p:spPr>
        <p:txBody>
          <a:bodyPr>
            <a:noAutofit/>
          </a:bodyPr>
          <a:lstStyle/>
          <a:p>
            <a:r>
              <a:rPr lang="pt-BR" sz="3600" b="1" err="1">
                <a:effectLst>
                  <a:outerShdw blurRad="38100" dist="38100" dir="2700000" algn="tl">
                    <a:srgbClr val="000000">
                      <a:alpha val="43137"/>
                    </a:srgbClr>
                  </a:outerShdw>
                </a:effectLst>
              </a:rPr>
              <a:t>Creating</a:t>
            </a:r>
            <a:r>
              <a:rPr lang="pt-BR" sz="3600" b="1">
                <a:effectLst>
                  <a:outerShdw blurRad="38100" dist="38100" dir="2700000" algn="tl">
                    <a:srgbClr val="000000">
                      <a:alpha val="43137"/>
                    </a:srgbClr>
                  </a:outerShdw>
                </a:effectLst>
              </a:rPr>
              <a:t> a new ticket </a:t>
            </a:r>
            <a:r>
              <a:rPr lang="pt-BR" sz="3200" b="1">
                <a:effectLst>
                  <a:outerShdw blurRad="38100" dist="38100" dir="2700000" algn="tl">
                    <a:srgbClr val="000000">
                      <a:alpha val="43137"/>
                    </a:srgbClr>
                  </a:outerShdw>
                </a:effectLst>
              </a:rPr>
              <a:t>(Project)</a:t>
            </a:r>
            <a:endParaRPr lang="pt-BR" sz="3600" b="1">
              <a:effectLst>
                <a:outerShdw blurRad="38100" dist="38100" dir="2700000" algn="tl">
                  <a:srgbClr val="000000">
                    <a:alpha val="43137"/>
                  </a:srgbClr>
                </a:outerShdw>
              </a:effectLst>
            </a:endParaRPr>
          </a:p>
        </p:txBody>
      </p:sp>
      <p:pic>
        <p:nvPicPr>
          <p:cNvPr id="7" name="Imagem 6">
            <a:extLst>
              <a:ext uri="{FF2B5EF4-FFF2-40B4-BE49-F238E27FC236}">
                <a16:creationId xmlns:a16="http://schemas.microsoft.com/office/drawing/2014/main" id="{6ACB86A7-29F7-659D-4FD1-C4ABBED680A4}"/>
              </a:ext>
            </a:extLst>
          </p:cNvPr>
          <p:cNvPicPr>
            <a:picLocks noChangeAspect="1"/>
          </p:cNvPicPr>
          <p:nvPr/>
        </p:nvPicPr>
        <p:blipFill>
          <a:blip r:embed="rId2"/>
          <a:stretch>
            <a:fillRect/>
          </a:stretch>
        </p:blipFill>
        <p:spPr>
          <a:xfrm>
            <a:off x="651707" y="974331"/>
            <a:ext cx="7136777" cy="2663172"/>
          </a:xfrm>
          <a:prstGeom prst="rect">
            <a:avLst/>
          </a:prstGeom>
        </p:spPr>
      </p:pic>
      <p:sp>
        <p:nvSpPr>
          <p:cNvPr id="8" name="Espaço Reservado para Conteúdo 7">
            <a:extLst>
              <a:ext uri="{FF2B5EF4-FFF2-40B4-BE49-F238E27FC236}">
                <a16:creationId xmlns:a16="http://schemas.microsoft.com/office/drawing/2014/main" id="{9F19412E-F4E3-6176-D075-714E951BBD88}"/>
              </a:ext>
            </a:extLst>
          </p:cNvPr>
          <p:cNvSpPr>
            <a:spLocks noGrp="1"/>
          </p:cNvSpPr>
          <p:nvPr>
            <p:ph idx="1"/>
          </p:nvPr>
        </p:nvSpPr>
        <p:spPr>
          <a:xfrm>
            <a:off x="9621570" y="4290155"/>
            <a:ext cx="2262449" cy="1691529"/>
          </a:xfrm>
        </p:spPr>
        <p:txBody>
          <a:bodyPr>
            <a:normAutofit/>
          </a:bodyPr>
          <a:lstStyle/>
          <a:p>
            <a:pPr marL="0" indent="0">
              <a:buNone/>
            </a:pPr>
            <a:r>
              <a:rPr lang="en-US" sz="1800"/>
              <a:t>2 – Searching the name of the system on the research field and selecting the option wanted to the solicitation.</a:t>
            </a:r>
          </a:p>
        </p:txBody>
      </p:sp>
      <p:pic>
        <p:nvPicPr>
          <p:cNvPr id="15" name="Imagem 14">
            <a:extLst>
              <a:ext uri="{FF2B5EF4-FFF2-40B4-BE49-F238E27FC236}">
                <a16:creationId xmlns:a16="http://schemas.microsoft.com/office/drawing/2014/main" id="{CE459628-65DD-D450-06EF-C37453E0B413}"/>
              </a:ext>
            </a:extLst>
          </p:cNvPr>
          <p:cNvPicPr>
            <a:picLocks noChangeAspect="1"/>
          </p:cNvPicPr>
          <p:nvPr/>
        </p:nvPicPr>
        <p:blipFill>
          <a:blip r:embed="rId3"/>
          <a:stretch>
            <a:fillRect/>
          </a:stretch>
        </p:blipFill>
        <p:spPr>
          <a:xfrm>
            <a:off x="5464790" y="2828005"/>
            <a:ext cx="2022855" cy="985514"/>
          </a:xfrm>
          <a:prstGeom prst="rect">
            <a:avLst/>
          </a:prstGeom>
        </p:spPr>
      </p:pic>
      <p:sp>
        <p:nvSpPr>
          <p:cNvPr id="20" name="Seta: para a Direita 19">
            <a:extLst>
              <a:ext uri="{FF2B5EF4-FFF2-40B4-BE49-F238E27FC236}">
                <a16:creationId xmlns:a16="http://schemas.microsoft.com/office/drawing/2014/main" id="{F7D6112A-1751-5F03-F954-883BF3AD5F2F}"/>
              </a:ext>
            </a:extLst>
          </p:cNvPr>
          <p:cNvSpPr/>
          <p:nvPr/>
        </p:nvSpPr>
        <p:spPr>
          <a:xfrm>
            <a:off x="5298815" y="3054440"/>
            <a:ext cx="277626" cy="568714"/>
          </a:xfrm>
          <a:prstGeom prst="rightArrow">
            <a:avLst>
              <a:gd name="adj1" fmla="val 68800"/>
              <a:gd name="adj2" fmla="val 63534"/>
            </a:avLst>
          </a:prstGeom>
          <a:solidFill>
            <a:srgbClr val="D43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1">
              <a:ln w="22225">
                <a:solidFill>
                  <a:schemeClr val="accent2"/>
                </a:solidFill>
                <a:prstDash val="solid"/>
              </a:ln>
              <a:solidFill>
                <a:schemeClr val="accent2">
                  <a:lumMod val="40000"/>
                  <a:lumOff val="60000"/>
                </a:schemeClr>
              </a:solidFill>
              <a:highlight>
                <a:srgbClr val="0000FF"/>
              </a:highlight>
            </a:endParaRPr>
          </a:p>
        </p:txBody>
      </p:sp>
      <p:pic>
        <p:nvPicPr>
          <p:cNvPr id="24" name="Gráfico 23" descr="Selo 1 com preenchimento sólido">
            <a:extLst>
              <a:ext uri="{FF2B5EF4-FFF2-40B4-BE49-F238E27FC236}">
                <a16:creationId xmlns:a16="http://schemas.microsoft.com/office/drawing/2014/main" id="{6A56AFFF-2864-3FD4-0F6D-99751E6CF25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7167" y="886312"/>
            <a:ext cx="355266" cy="355266"/>
          </a:xfrm>
          <a:prstGeom prst="rect">
            <a:avLst/>
          </a:prstGeom>
        </p:spPr>
      </p:pic>
      <p:pic>
        <p:nvPicPr>
          <p:cNvPr id="27" name="Imagem 26">
            <a:extLst>
              <a:ext uri="{FF2B5EF4-FFF2-40B4-BE49-F238E27FC236}">
                <a16:creationId xmlns:a16="http://schemas.microsoft.com/office/drawing/2014/main" id="{30ECA902-D003-BAFC-D728-FCEFF20EF498}"/>
              </a:ext>
            </a:extLst>
          </p:cNvPr>
          <p:cNvPicPr>
            <a:picLocks noChangeAspect="1"/>
          </p:cNvPicPr>
          <p:nvPr/>
        </p:nvPicPr>
        <p:blipFill>
          <a:blip r:embed="rId6"/>
          <a:stretch>
            <a:fillRect/>
          </a:stretch>
        </p:blipFill>
        <p:spPr>
          <a:xfrm>
            <a:off x="651707" y="4269879"/>
            <a:ext cx="8862958" cy="2187482"/>
          </a:xfrm>
          <a:prstGeom prst="rect">
            <a:avLst/>
          </a:prstGeom>
        </p:spPr>
      </p:pic>
      <p:pic>
        <p:nvPicPr>
          <p:cNvPr id="22" name="Gráfico 21" descr="Crachá com preenchimento sólido">
            <a:extLst>
              <a:ext uri="{FF2B5EF4-FFF2-40B4-BE49-F238E27FC236}">
                <a16:creationId xmlns:a16="http://schemas.microsoft.com/office/drawing/2014/main" id="{B05D5D01-A353-D1B9-2D37-994154EE31F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47167" y="4345583"/>
            <a:ext cx="355266" cy="355266"/>
          </a:xfrm>
          <a:prstGeom prst="rect">
            <a:avLst/>
          </a:prstGeom>
        </p:spPr>
      </p:pic>
      <p:sp>
        <p:nvSpPr>
          <p:cNvPr id="32" name="Retângulo 31">
            <a:extLst>
              <a:ext uri="{FF2B5EF4-FFF2-40B4-BE49-F238E27FC236}">
                <a16:creationId xmlns:a16="http://schemas.microsoft.com/office/drawing/2014/main" id="{CBE56F4B-648E-F0AD-9714-FE5A97970F0C}"/>
              </a:ext>
            </a:extLst>
          </p:cNvPr>
          <p:cNvSpPr/>
          <p:nvPr/>
        </p:nvSpPr>
        <p:spPr>
          <a:xfrm>
            <a:off x="5922509" y="5098213"/>
            <a:ext cx="3466587" cy="3110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3" name="Retângulo 32">
            <a:extLst>
              <a:ext uri="{FF2B5EF4-FFF2-40B4-BE49-F238E27FC236}">
                <a16:creationId xmlns:a16="http://schemas.microsoft.com/office/drawing/2014/main" id="{A4F547FC-1F86-2780-F705-F564C5512290}"/>
              </a:ext>
            </a:extLst>
          </p:cNvPr>
          <p:cNvSpPr/>
          <p:nvPr/>
        </p:nvSpPr>
        <p:spPr>
          <a:xfrm>
            <a:off x="2987857" y="5447019"/>
            <a:ext cx="2036630" cy="10103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a:extLst>
              <a:ext uri="{FF2B5EF4-FFF2-40B4-BE49-F238E27FC236}">
                <a16:creationId xmlns:a16="http://schemas.microsoft.com/office/drawing/2014/main" id="{26B4A053-0251-86E5-0FAE-BC2E9E8F43DE}"/>
              </a:ext>
            </a:extLst>
          </p:cNvPr>
          <p:cNvSpPr txBox="1"/>
          <p:nvPr/>
        </p:nvSpPr>
        <p:spPr>
          <a:xfrm>
            <a:off x="7993024" y="849212"/>
            <a:ext cx="3853652" cy="646331"/>
          </a:xfrm>
          <a:prstGeom prst="rect">
            <a:avLst/>
          </a:prstGeom>
          <a:noFill/>
        </p:spPr>
        <p:txBody>
          <a:bodyPr wrap="square" rtlCol="0">
            <a:spAutoFit/>
          </a:bodyPr>
          <a:lstStyle/>
          <a:p>
            <a:r>
              <a:rPr lang="en-US"/>
              <a:t>To create a new ticket, choose one of the two options:</a:t>
            </a:r>
          </a:p>
        </p:txBody>
      </p:sp>
      <p:sp>
        <p:nvSpPr>
          <p:cNvPr id="30" name="CaixaDeTexto 29">
            <a:extLst>
              <a:ext uri="{FF2B5EF4-FFF2-40B4-BE49-F238E27FC236}">
                <a16:creationId xmlns:a16="http://schemas.microsoft.com/office/drawing/2014/main" id="{E0F67AF4-6F94-4609-E13D-541A4417AFF3}"/>
              </a:ext>
            </a:extLst>
          </p:cNvPr>
          <p:cNvSpPr txBox="1"/>
          <p:nvPr/>
        </p:nvSpPr>
        <p:spPr>
          <a:xfrm>
            <a:off x="7993024" y="1616506"/>
            <a:ext cx="4029785" cy="1200329"/>
          </a:xfrm>
          <a:prstGeom prst="rect">
            <a:avLst/>
          </a:prstGeom>
          <a:noFill/>
        </p:spPr>
        <p:txBody>
          <a:bodyPr wrap="square" rtlCol="0">
            <a:spAutoFit/>
          </a:bodyPr>
          <a:lstStyle/>
          <a:p>
            <a:pPr marL="0" indent="0">
              <a:buNone/>
            </a:pPr>
            <a:r>
              <a:rPr lang="en-US"/>
              <a:t>1 – Navigating through the Service Catalog, you’ll select the region, service category, application town and the system.</a:t>
            </a:r>
          </a:p>
        </p:txBody>
      </p:sp>
      <p:pic>
        <p:nvPicPr>
          <p:cNvPr id="12" name="Imagem 11">
            <a:extLst>
              <a:ext uri="{FF2B5EF4-FFF2-40B4-BE49-F238E27FC236}">
                <a16:creationId xmlns:a16="http://schemas.microsoft.com/office/drawing/2014/main" id="{E7BBCFD8-EE56-E9DE-DA54-7405FDA086E2}"/>
              </a:ext>
            </a:extLst>
          </p:cNvPr>
          <p:cNvPicPr>
            <a:picLocks noChangeAspect="1"/>
          </p:cNvPicPr>
          <p:nvPr/>
        </p:nvPicPr>
        <p:blipFill>
          <a:blip r:embed="rId9"/>
          <a:stretch>
            <a:fillRect/>
          </a:stretch>
        </p:blipFill>
        <p:spPr>
          <a:xfrm>
            <a:off x="7626435" y="2823035"/>
            <a:ext cx="2066432" cy="1013089"/>
          </a:xfrm>
          <a:prstGeom prst="rect">
            <a:avLst/>
          </a:prstGeom>
        </p:spPr>
      </p:pic>
      <p:pic>
        <p:nvPicPr>
          <p:cNvPr id="16" name="Imagem 15">
            <a:extLst>
              <a:ext uri="{FF2B5EF4-FFF2-40B4-BE49-F238E27FC236}">
                <a16:creationId xmlns:a16="http://schemas.microsoft.com/office/drawing/2014/main" id="{A857ABF5-A028-6289-519B-7B334D062E21}"/>
              </a:ext>
            </a:extLst>
          </p:cNvPr>
          <p:cNvPicPr>
            <a:picLocks noChangeAspect="1"/>
          </p:cNvPicPr>
          <p:nvPr/>
        </p:nvPicPr>
        <p:blipFill>
          <a:blip r:embed="rId10"/>
          <a:stretch>
            <a:fillRect/>
          </a:stretch>
        </p:blipFill>
        <p:spPr>
          <a:xfrm>
            <a:off x="9781831" y="2832252"/>
            <a:ext cx="2102189" cy="1013090"/>
          </a:xfrm>
          <a:prstGeom prst="rect">
            <a:avLst/>
          </a:prstGeom>
        </p:spPr>
      </p:pic>
      <p:sp>
        <p:nvSpPr>
          <p:cNvPr id="18" name="Seta: para a Direita 17">
            <a:extLst>
              <a:ext uri="{FF2B5EF4-FFF2-40B4-BE49-F238E27FC236}">
                <a16:creationId xmlns:a16="http://schemas.microsoft.com/office/drawing/2014/main" id="{A627C0D7-1B18-1D73-C058-181E58EE4165}"/>
              </a:ext>
            </a:extLst>
          </p:cNvPr>
          <p:cNvSpPr/>
          <p:nvPr/>
        </p:nvSpPr>
        <p:spPr>
          <a:xfrm>
            <a:off x="7451080" y="3042002"/>
            <a:ext cx="277626" cy="568714"/>
          </a:xfrm>
          <a:prstGeom prst="rightArrow">
            <a:avLst>
              <a:gd name="adj1" fmla="val 68800"/>
              <a:gd name="adj2" fmla="val 63534"/>
            </a:avLst>
          </a:prstGeom>
          <a:solidFill>
            <a:srgbClr val="D43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1">
              <a:ln w="22225">
                <a:solidFill>
                  <a:schemeClr val="accent2"/>
                </a:solidFill>
                <a:prstDash val="solid"/>
              </a:ln>
              <a:solidFill>
                <a:schemeClr val="accent2">
                  <a:lumMod val="40000"/>
                  <a:lumOff val="60000"/>
                </a:schemeClr>
              </a:solidFill>
            </a:endParaRPr>
          </a:p>
        </p:txBody>
      </p:sp>
      <p:sp>
        <p:nvSpPr>
          <p:cNvPr id="26" name="Seta: para a Direita 25">
            <a:extLst>
              <a:ext uri="{FF2B5EF4-FFF2-40B4-BE49-F238E27FC236}">
                <a16:creationId xmlns:a16="http://schemas.microsoft.com/office/drawing/2014/main" id="{DAD8C758-3CAE-3780-1A84-AF635D2DB2A7}"/>
              </a:ext>
            </a:extLst>
          </p:cNvPr>
          <p:cNvSpPr/>
          <p:nvPr/>
        </p:nvSpPr>
        <p:spPr>
          <a:xfrm>
            <a:off x="9621571" y="3054440"/>
            <a:ext cx="277626" cy="568714"/>
          </a:xfrm>
          <a:prstGeom prst="rightArrow">
            <a:avLst>
              <a:gd name="adj1" fmla="val 68800"/>
              <a:gd name="adj2" fmla="val 63534"/>
            </a:avLst>
          </a:prstGeom>
          <a:solidFill>
            <a:srgbClr val="D43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1">
              <a:ln w="22225">
                <a:solidFill>
                  <a:schemeClr val="accent2"/>
                </a:solidFill>
                <a:prstDash val="solid"/>
              </a:ln>
              <a:solidFill>
                <a:schemeClr val="accent2">
                  <a:lumMod val="40000"/>
                  <a:lumOff val="60000"/>
                </a:schemeClr>
              </a:solidFill>
            </a:endParaRPr>
          </a:p>
        </p:txBody>
      </p:sp>
      <p:sp>
        <p:nvSpPr>
          <p:cNvPr id="19" name="Retângulo 18">
            <a:extLst>
              <a:ext uri="{FF2B5EF4-FFF2-40B4-BE49-F238E27FC236}">
                <a16:creationId xmlns:a16="http://schemas.microsoft.com/office/drawing/2014/main" id="{DFDB673C-27B1-583A-14EF-BC4A53F6EEF1}"/>
              </a:ext>
            </a:extLst>
          </p:cNvPr>
          <p:cNvSpPr/>
          <p:nvPr/>
        </p:nvSpPr>
        <p:spPr>
          <a:xfrm>
            <a:off x="4288857" y="1933251"/>
            <a:ext cx="1584114" cy="80573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424892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ângulo: Cantos Arredondados 8">
            <a:extLst>
              <a:ext uri="{FF2B5EF4-FFF2-40B4-BE49-F238E27FC236}">
                <a16:creationId xmlns:a16="http://schemas.microsoft.com/office/drawing/2014/main" id="{2AA17176-A937-2571-EBBA-50F57975D2CD}"/>
              </a:ext>
            </a:extLst>
          </p:cNvPr>
          <p:cNvSpPr/>
          <p:nvPr/>
        </p:nvSpPr>
        <p:spPr>
          <a:xfrm>
            <a:off x="92450" y="2662518"/>
            <a:ext cx="11822554" cy="4069096"/>
          </a:xfrm>
          <a:prstGeom prst="roundRect">
            <a:avLst>
              <a:gd name="adj" fmla="val 7097"/>
            </a:avLst>
          </a:prstGeom>
          <a:solidFill>
            <a:srgbClr val="800000">
              <a:alpha val="4706"/>
            </a:srgbClr>
          </a:solidFill>
          <a:ln>
            <a:solidFill>
              <a:srgbClr val="D438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 name="Imagem 3">
            <a:extLst>
              <a:ext uri="{FF2B5EF4-FFF2-40B4-BE49-F238E27FC236}">
                <a16:creationId xmlns:a16="http://schemas.microsoft.com/office/drawing/2014/main" id="{F447CAD0-0B9E-B2BC-FF0A-AE4526C8939B}"/>
              </a:ext>
            </a:extLst>
          </p:cNvPr>
          <p:cNvPicPr>
            <a:picLocks noChangeAspect="1"/>
          </p:cNvPicPr>
          <p:nvPr/>
        </p:nvPicPr>
        <p:blipFill>
          <a:blip r:embed="rId2"/>
          <a:stretch>
            <a:fillRect/>
          </a:stretch>
        </p:blipFill>
        <p:spPr>
          <a:xfrm>
            <a:off x="296736" y="2813226"/>
            <a:ext cx="8016091" cy="3656691"/>
          </a:xfrm>
          <a:prstGeom prst="rect">
            <a:avLst/>
          </a:prstGeom>
        </p:spPr>
      </p:pic>
      <p:sp>
        <p:nvSpPr>
          <p:cNvPr id="30" name="CaixaDeTexto 29">
            <a:extLst>
              <a:ext uri="{FF2B5EF4-FFF2-40B4-BE49-F238E27FC236}">
                <a16:creationId xmlns:a16="http://schemas.microsoft.com/office/drawing/2014/main" id="{E0F67AF4-6F94-4609-E13D-541A4417AFF3}"/>
              </a:ext>
            </a:extLst>
          </p:cNvPr>
          <p:cNvSpPr txBox="1"/>
          <p:nvPr/>
        </p:nvSpPr>
        <p:spPr>
          <a:xfrm>
            <a:off x="220805" y="663090"/>
            <a:ext cx="11728658" cy="923330"/>
          </a:xfrm>
          <a:prstGeom prst="rect">
            <a:avLst/>
          </a:prstGeom>
          <a:noFill/>
        </p:spPr>
        <p:txBody>
          <a:bodyPr wrap="square" lIns="91440" tIns="45720" rIns="91440" bIns="45720" rtlCol="0" anchor="t">
            <a:spAutoFit/>
          </a:bodyPr>
          <a:lstStyle/>
          <a:p>
            <a:r>
              <a:rPr lang="en-US" dirty="0"/>
              <a:t>After selecting the system, two panels will open: </a:t>
            </a:r>
            <a:r>
              <a:rPr lang="en-US" b="1" dirty="0"/>
              <a:t>General Information </a:t>
            </a:r>
            <a:r>
              <a:rPr lang="en-US" dirty="0"/>
              <a:t>and </a:t>
            </a:r>
            <a:r>
              <a:rPr lang="en-US" b="1" dirty="0"/>
              <a:t>Project</a:t>
            </a:r>
            <a:r>
              <a:rPr lang="en-US" dirty="0"/>
              <a:t>.</a:t>
            </a:r>
          </a:p>
          <a:p>
            <a:r>
              <a:rPr lang="en-US" dirty="0"/>
              <a:t>General Information is automatically filled with the requestor’s data. </a:t>
            </a:r>
          </a:p>
          <a:p>
            <a:r>
              <a:rPr lang="en-US" dirty="0"/>
              <a:t>Describe in </a:t>
            </a:r>
            <a:r>
              <a:rPr lang="en-US" b="1" dirty="0"/>
              <a:t>Ticket Description </a:t>
            </a:r>
            <a:r>
              <a:rPr lang="en-US" dirty="0"/>
              <a:t>the object of your request.</a:t>
            </a:r>
          </a:p>
        </p:txBody>
      </p:sp>
      <p:sp>
        <p:nvSpPr>
          <p:cNvPr id="2" name="Título 1">
            <a:extLst>
              <a:ext uri="{FF2B5EF4-FFF2-40B4-BE49-F238E27FC236}">
                <a16:creationId xmlns:a16="http://schemas.microsoft.com/office/drawing/2014/main" id="{0D597E88-615B-50D7-33F0-7293D4AB8350}"/>
              </a:ext>
            </a:extLst>
          </p:cNvPr>
          <p:cNvSpPr>
            <a:spLocks noGrp="1"/>
          </p:cNvSpPr>
          <p:nvPr>
            <p:ph type="title"/>
          </p:nvPr>
        </p:nvSpPr>
        <p:spPr>
          <a:xfrm>
            <a:off x="343678" y="217988"/>
            <a:ext cx="8885163" cy="445102"/>
          </a:xfrm>
        </p:spPr>
        <p:txBody>
          <a:bodyPr>
            <a:noAutofit/>
          </a:bodyPr>
          <a:lstStyle/>
          <a:p>
            <a:r>
              <a:rPr lang="pt-BR" sz="3600" b="1" err="1">
                <a:effectLst>
                  <a:outerShdw blurRad="38100" dist="38100" dir="2700000" algn="tl">
                    <a:srgbClr val="000000">
                      <a:alpha val="43137"/>
                    </a:srgbClr>
                  </a:outerShdw>
                </a:effectLst>
              </a:rPr>
              <a:t>Creating</a:t>
            </a:r>
            <a:r>
              <a:rPr lang="pt-BR" sz="3600" b="1">
                <a:effectLst>
                  <a:outerShdw blurRad="38100" dist="38100" dir="2700000" algn="tl">
                    <a:srgbClr val="000000">
                      <a:alpha val="43137"/>
                    </a:srgbClr>
                  </a:outerShdw>
                </a:effectLst>
              </a:rPr>
              <a:t> a new ticket </a:t>
            </a:r>
            <a:r>
              <a:rPr lang="pt-BR" sz="3200" b="1">
                <a:effectLst>
                  <a:outerShdw blurRad="38100" dist="38100" dir="2700000" algn="tl">
                    <a:srgbClr val="000000">
                      <a:alpha val="43137"/>
                    </a:srgbClr>
                  </a:outerShdw>
                </a:effectLst>
              </a:rPr>
              <a:t>(Project)</a:t>
            </a:r>
            <a:endParaRPr lang="pt-BR" sz="3600" b="1">
              <a:effectLst>
                <a:outerShdw blurRad="38100" dist="38100" dir="2700000" algn="tl">
                  <a:srgbClr val="000000">
                    <a:alpha val="43137"/>
                  </a:srgbClr>
                </a:outerShdw>
              </a:effectLst>
            </a:endParaRPr>
          </a:p>
        </p:txBody>
      </p:sp>
      <p:sp>
        <p:nvSpPr>
          <p:cNvPr id="13" name="CaixaDeTexto 12">
            <a:extLst>
              <a:ext uri="{FF2B5EF4-FFF2-40B4-BE49-F238E27FC236}">
                <a16:creationId xmlns:a16="http://schemas.microsoft.com/office/drawing/2014/main" id="{139B1105-42F6-1FEA-9A58-582D58CEEB6F}"/>
              </a:ext>
            </a:extLst>
          </p:cNvPr>
          <p:cNvSpPr txBox="1"/>
          <p:nvPr/>
        </p:nvSpPr>
        <p:spPr>
          <a:xfrm>
            <a:off x="8389959" y="2775661"/>
            <a:ext cx="3355046" cy="738664"/>
          </a:xfrm>
          <a:prstGeom prst="rect">
            <a:avLst/>
          </a:prstGeom>
          <a:noFill/>
        </p:spPr>
        <p:txBody>
          <a:bodyPr wrap="square" rtlCol="0">
            <a:spAutoFit/>
          </a:bodyPr>
          <a:lstStyle/>
          <a:p>
            <a:pPr algn="just"/>
            <a:r>
              <a:rPr lang="en-US" sz="1400" dirty="0"/>
              <a:t>The red exclamation dot will warn you that there’re empty mandatory fields. When filled, it will turn into a green check.</a:t>
            </a:r>
          </a:p>
        </p:txBody>
      </p:sp>
      <p:pic>
        <p:nvPicPr>
          <p:cNvPr id="31" name="Imagem 30">
            <a:extLst>
              <a:ext uri="{FF2B5EF4-FFF2-40B4-BE49-F238E27FC236}">
                <a16:creationId xmlns:a16="http://schemas.microsoft.com/office/drawing/2014/main" id="{C0FF382B-F1B2-0EAA-43AB-81FD6BF6CB64}"/>
              </a:ext>
            </a:extLst>
          </p:cNvPr>
          <p:cNvPicPr>
            <a:picLocks noChangeAspect="1"/>
          </p:cNvPicPr>
          <p:nvPr/>
        </p:nvPicPr>
        <p:blipFill>
          <a:blip r:embed="rId3"/>
          <a:stretch>
            <a:fillRect/>
          </a:stretch>
        </p:blipFill>
        <p:spPr>
          <a:xfrm>
            <a:off x="7808087" y="2835349"/>
            <a:ext cx="273470" cy="243084"/>
          </a:xfrm>
          <a:prstGeom prst="rect">
            <a:avLst/>
          </a:prstGeom>
        </p:spPr>
      </p:pic>
      <p:pic>
        <p:nvPicPr>
          <p:cNvPr id="35" name="Imagem 34">
            <a:extLst>
              <a:ext uri="{FF2B5EF4-FFF2-40B4-BE49-F238E27FC236}">
                <a16:creationId xmlns:a16="http://schemas.microsoft.com/office/drawing/2014/main" id="{E45D00F5-447A-E92B-4563-FE74239426BF}"/>
              </a:ext>
            </a:extLst>
          </p:cNvPr>
          <p:cNvPicPr>
            <a:picLocks noChangeAspect="1"/>
          </p:cNvPicPr>
          <p:nvPr/>
        </p:nvPicPr>
        <p:blipFill>
          <a:blip r:embed="rId4"/>
          <a:stretch>
            <a:fillRect/>
          </a:stretch>
        </p:blipFill>
        <p:spPr>
          <a:xfrm>
            <a:off x="7642430" y="6139942"/>
            <a:ext cx="486047" cy="289086"/>
          </a:xfrm>
          <a:prstGeom prst="rect">
            <a:avLst/>
          </a:prstGeom>
        </p:spPr>
      </p:pic>
      <p:sp>
        <p:nvSpPr>
          <p:cNvPr id="38" name="Retângulo 37">
            <a:extLst>
              <a:ext uri="{FF2B5EF4-FFF2-40B4-BE49-F238E27FC236}">
                <a16:creationId xmlns:a16="http://schemas.microsoft.com/office/drawing/2014/main" id="{A40FE6AC-94F7-983B-5E8E-D78BE1D3649E}"/>
              </a:ext>
            </a:extLst>
          </p:cNvPr>
          <p:cNvSpPr/>
          <p:nvPr/>
        </p:nvSpPr>
        <p:spPr>
          <a:xfrm>
            <a:off x="7612846" y="6135912"/>
            <a:ext cx="560105" cy="2890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5" name="Imagem 14">
            <a:extLst>
              <a:ext uri="{FF2B5EF4-FFF2-40B4-BE49-F238E27FC236}">
                <a16:creationId xmlns:a16="http://schemas.microsoft.com/office/drawing/2014/main" id="{6DD35C20-589F-6E3D-389A-D0965E20521F}"/>
              </a:ext>
            </a:extLst>
          </p:cNvPr>
          <p:cNvPicPr>
            <a:picLocks noChangeAspect="1"/>
          </p:cNvPicPr>
          <p:nvPr/>
        </p:nvPicPr>
        <p:blipFill>
          <a:blip r:embed="rId5"/>
          <a:stretch>
            <a:fillRect/>
          </a:stretch>
        </p:blipFill>
        <p:spPr>
          <a:xfrm>
            <a:off x="7085790" y="2813226"/>
            <a:ext cx="380274" cy="276563"/>
          </a:xfrm>
          <a:prstGeom prst="rect">
            <a:avLst/>
          </a:prstGeom>
        </p:spPr>
      </p:pic>
      <p:sp>
        <p:nvSpPr>
          <p:cNvPr id="16" name="Seta: para a Direita 15">
            <a:extLst>
              <a:ext uri="{FF2B5EF4-FFF2-40B4-BE49-F238E27FC236}">
                <a16:creationId xmlns:a16="http://schemas.microsoft.com/office/drawing/2014/main" id="{1929AEC2-33A4-F702-9224-984E77F3DED1}"/>
              </a:ext>
            </a:extLst>
          </p:cNvPr>
          <p:cNvSpPr/>
          <p:nvPr/>
        </p:nvSpPr>
        <p:spPr>
          <a:xfrm>
            <a:off x="7485156" y="2850268"/>
            <a:ext cx="255380" cy="251724"/>
          </a:xfrm>
          <a:prstGeom prst="rightArrow">
            <a:avLst/>
          </a:prstGeom>
          <a:solidFill>
            <a:srgbClr val="D43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sellaDiTesto 5">
            <a:extLst>
              <a:ext uri="{FF2B5EF4-FFF2-40B4-BE49-F238E27FC236}">
                <a16:creationId xmlns:a16="http://schemas.microsoft.com/office/drawing/2014/main" id="{00E99606-22F0-6365-1850-6032DE1A70EB}"/>
              </a:ext>
            </a:extLst>
          </p:cNvPr>
          <p:cNvSpPr txBox="1"/>
          <p:nvPr/>
        </p:nvSpPr>
        <p:spPr>
          <a:xfrm>
            <a:off x="220805" y="1435712"/>
            <a:ext cx="11565843" cy="1477328"/>
          </a:xfrm>
          <a:prstGeom prst="rect">
            <a:avLst/>
          </a:prstGeom>
          <a:noFill/>
        </p:spPr>
        <p:txBody>
          <a:bodyPr wrap="square">
            <a:spAutoFit/>
          </a:bodyPr>
          <a:lstStyle/>
          <a:p>
            <a:r>
              <a:rPr lang="en-US" sz="1800" b="1" dirty="0">
                <a:ea typeface="+mn-lt"/>
                <a:cs typeface="+mn-lt"/>
              </a:rPr>
              <a:t>Please note</a:t>
            </a:r>
            <a:r>
              <a:rPr lang="en-US" sz="1800" dirty="0">
                <a:ea typeface="+mn-lt"/>
                <a:cs typeface="+mn-lt"/>
              </a:rPr>
              <a:t>:</a:t>
            </a:r>
          </a:p>
          <a:p>
            <a:r>
              <a:rPr lang="en-US" sz="1800" dirty="0">
                <a:ea typeface="+mn-lt"/>
                <a:cs typeface="+mn-lt"/>
              </a:rPr>
              <a:t>For massive requests the </a:t>
            </a:r>
            <a:r>
              <a:rPr lang="en-US" dirty="0">
                <a:ea typeface="+mn-lt"/>
                <a:cs typeface="+mn-lt"/>
              </a:rPr>
              <a:t>four dropdown menus </a:t>
            </a:r>
            <a:r>
              <a:rPr lang="en-US" sz="1800" dirty="0">
                <a:ea typeface="+mn-lt"/>
                <a:cs typeface="+mn-lt"/>
              </a:rPr>
              <a:t>below the </a:t>
            </a:r>
            <a:r>
              <a:rPr lang="en-US" sz="1800" b="1" dirty="0">
                <a:ea typeface="+mn-lt"/>
                <a:cs typeface="+mn-lt"/>
              </a:rPr>
              <a:t>Ticket Description </a:t>
            </a:r>
            <a:r>
              <a:rPr lang="en-US" sz="1800" dirty="0">
                <a:ea typeface="+mn-lt"/>
                <a:cs typeface="+mn-lt"/>
              </a:rPr>
              <a:t>are not mandatory. </a:t>
            </a:r>
          </a:p>
          <a:p>
            <a:r>
              <a:rPr lang="en-US" sz="1800" dirty="0">
                <a:ea typeface="+mn-lt"/>
                <a:cs typeface="+mn-lt"/>
              </a:rPr>
              <a:t>Use them </a:t>
            </a:r>
            <a:r>
              <a:rPr lang="en-US" u="sng" dirty="0">
                <a:ea typeface="+mn-lt"/>
                <a:cs typeface="+mn-lt"/>
              </a:rPr>
              <a:t>only in case the four attributes apply to all the users in your list:</a:t>
            </a:r>
            <a:r>
              <a:rPr lang="en-US" dirty="0">
                <a:ea typeface="+mn-lt"/>
                <a:cs typeface="+mn-lt"/>
              </a:rPr>
              <a:t>  Type of request, total worked hours, Head Category, Short Friday Y/N. </a:t>
            </a:r>
          </a:p>
          <a:p>
            <a:endParaRPr lang="en-US" sz="1800" u="sng" dirty="0">
              <a:ea typeface="+mn-lt"/>
              <a:cs typeface="+mn-lt"/>
            </a:endParaRPr>
          </a:p>
        </p:txBody>
      </p:sp>
    </p:spTree>
    <p:extLst>
      <p:ext uri="{BB962C8B-B14F-4D97-AF65-F5344CB8AC3E}">
        <p14:creationId xmlns:p14="http://schemas.microsoft.com/office/powerpoint/2010/main" val="2927319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tângulo: Cantos Arredondados 41">
            <a:extLst>
              <a:ext uri="{FF2B5EF4-FFF2-40B4-BE49-F238E27FC236}">
                <a16:creationId xmlns:a16="http://schemas.microsoft.com/office/drawing/2014/main" id="{4C2ABCF1-F3DE-67B3-6CA4-D597AB550D8F}"/>
              </a:ext>
            </a:extLst>
          </p:cNvPr>
          <p:cNvSpPr/>
          <p:nvPr/>
        </p:nvSpPr>
        <p:spPr>
          <a:xfrm>
            <a:off x="556905" y="3174499"/>
            <a:ext cx="11179824" cy="1798717"/>
          </a:xfrm>
          <a:prstGeom prst="roundRect">
            <a:avLst>
              <a:gd name="adj" fmla="val 7097"/>
            </a:avLst>
          </a:prstGeom>
          <a:solidFill>
            <a:srgbClr val="800000">
              <a:alpha val="4706"/>
            </a:srgbClr>
          </a:solidFill>
          <a:ln>
            <a:solidFill>
              <a:srgbClr val="D438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3" name="Retângulo: Cantos Arredondados 42">
            <a:extLst>
              <a:ext uri="{FF2B5EF4-FFF2-40B4-BE49-F238E27FC236}">
                <a16:creationId xmlns:a16="http://schemas.microsoft.com/office/drawing/2014/main" id="{2E44FC91-8351-B8B1-E902-62F0C8E3D9A7}"/>
              </a:ext>
            </a:extLst>
          </p:cNvPr>
          <p:cNvSpPr/>
          <p:nvPr/>
        </p:nvSpPr>
        <p:spPr>
          <a:xfrm>
            <a:off x="556905" y="865533"/>
            <a:ext cx="11179824" cy="2062036"/>
          </a:xfrm>
          <a:prstGeom prst="roundRect">
            <a:avLst>
              <a:gd name="adj" fmla="val 7097"/>
            </a:avLst>
          </a:prstGeom>
          <a:solidFill>
            <a:srgbClr val="800000">
              <a:alpha val="4706"/>
            </a:srgbClr>
          </a:solidFill>
          <a:ln>
            <a:solidFill>
              <a:srgbClr val="D438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Imagem 5">
            <a:extLst>
              <a:ext uri="{FF2B5EF4-FFF2-40B4-BE49-F238E27FC236}">
                <a16:creationId xmlns:a16="http://schemas.microsoft.com/office/drawing/2014/main" id="{EF9AD0A4-39B9-CF7A-9F55-659A4AA70D90}"/>
              </a:ext>
            </a:extLst>
          </p:cNvPr>
          <p:cNvPicPr>
            <a:picLocks noChangeAspect="1"/>
          </p:cNvPicPr>
          <p:nvPr/>
        </p:nvPicPr>
        <p:blipFill>
          <a:blip r:embed="rId2"/>
          <a:stretch>
            <a:fillRect/>
          </a:stretch>
        </p:blipFill>
        <p:spPr>
          <a:xfrm>
            <a:off x="1236261" y="1732188"/>
            <a:ext cx="9719478" cy="1135183"/>
          </a:xfrm>
          <a:prstGeom prst="rect">
            <a:avLst/>
          </a:prstGeom>
        </p:spPr>
      </p:pic>
      <p:sp>
        <p:nvSpPr>
          <p:cNvPr id="30" name="CaixaDeTexto 29">
            <a:extLst>
              <a:ext uri="{FF2B5EF4-FFF2-40B4-BE49-F238E27FC236}">
                <a16:creationId xmlns:a16="http://schemas.microsoft.com/office/drawing/2014/main" id="{E0F67AF4-6F94-4609-E13D-541A4417AFF3}"/>
              </a:ext>
            </a:extLst>
          </p:cNvPr>
          <p:cNvSpPr txBox="1"/>
          <p:nvPr/>
        </p:nvSpPr>
        <p:spPr>
          <a:xfrm>
            <a:off x="546170" y="824240"/>
            <a:ext cx="10804973" cy="923330"/>
          </a:xfrm>
          <a:prstGeom prst="rect">
            <a:avLst/>
          </a:prstGeom>
          <a:noFill/>
        </p:spPr>
        <p:txBody>
          <a:bodyPr wrap="square" rtlCol="0">
            <a:spAutoFit/>
          </a:bodyPr>
          <a:lstStyle/>
          <a:p>
            <a:r>
              <a:rPr lang="en-US" dirty="0"/>
              <a:t>“</a:t>
            </a:r>
            <a:r>
              <a:rPr lang="en-US" dirty="0">
                <a:solidFill>
                  <a:srgbClr val="D43834"/>
                </a:solidFill>
              </a:rPr>
              <a:t>Notes</a:t>
            </a:r>
            <a:r>
              <a:rPr lang="en-US" dirty="0"/>
              <a:t>“ panel is located right below the Description field. By clicking on the + button</a:t>
            </a:r>
            <a:r>
              <a:rPr lang="en-US" sz="1800" dirty="0">
                <a:cs typeface="Calibri"/>
              </a:rPr>
              <a:t> you can type a note and</a:t>
            </a:r>
            <a:r>
              <a:rPr lang="en-US" dirty="0">
                <a:cs typeface="Calibri"/>
              </a:rPr>
              <a:t> mention</a:t>
            </a:r>
            <a:r>
              <a:rPr lang="en-US" sz="1800" dirty="0">
                <a:cs typeface="Calibri"/>
              </a:rPr>
              <a:t> someone you want to be notified about the ticket via email. </a:t>
            </a:r>
          </a:p>
          <a:p>
            <a:r>
              <a:rPr lang="en-US" sz="1800" dirty="0">
                <a:cs typeface="Calibri"/>
              </a:rPr>
              <a:t>To do so, type a @ sign followed by the person’s name.</a:t>
            </a:r>
            <a:endParaRPr lang="en-US" dirty="0"/>
          </a:p>
        </p:txBody>
      </p:sp>
      <p:sp>
        <p:nvSpPr>
          <p:cNvPr id="2" name="Título 1">
            <a:extLst>
              <a:ext uri="{FF2B5EF4-FFF2-40B4-BE49-F238E27FC236}">
                <a16:creationId xmlns:a16="http://schemas.microsoft.com/office/drawing/2014/main" id="{0D597E88-615B-50D7-33F0-7293D4AB8350}"/>
              </a:ext>
            </a:extLst>
          </p:cNvPr>
          <p:cNvSpPr>
            <a:spLocks noGrp="1"/>
          </p:cNvSpPr>
          <p:nvPr>
            <p:ph type="title"/>
          </p:nvPr>
        </p:nvSpPr>
        <p:spPr>
          <a:xfrm>
            <a:off x="343678" y="217988"/>
            <a:ext cx="5470003" cy="445102"/>
          </a:xfrm>
        </p:spPr>
        <p:txBody>
          <a:bodyPr>
            <a:noAutofit/>
          </a:bodyPr>
          <a:lstStyle/>
          <a:p>
            <a:r>
              <a:rPr lang="pt-BR" sz="3600" b="1" dirty="0" err="1">
                <a:effectLst>
                  <a:outerShdw blurRad="38100" dist="38100" dir="2700000" algn="tl">
                    <a:srgbClr val="000000">
                      <a:alpha val="43137"/>
                    </a:srgbClr>
                  </a:outerShdw>
                </a:effectLst>
              </a:rPr>
              <a:t>Creating</a:t>
            </a:r>
            <a:r>
              <a:rPr lang="pt-BR" sz="3600" b="1" dirty="0">
                <a:effectLst>
                  <a:outerShdw blurRad="38100" dist="38100" dir="2700000" algn="tl">
                    <a:srgbClr val="000000">
                      <a:alpha val="43137"/>
                    </a:srgbClr>
                  </a:outerShdw>
                </a:effectLst>
              </a:rPr>
              <a:t> a new ticket </a:t>
            </a:r>
            <a:r>
              <a:rPr kumimoji="0" lang="pt-BR"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Light" panose="020F0302020204030204"/>
                <a:ea typeface="+mj-ea"/>
                <a:cs typeface="+mj-cs"/>
              </a:rPr>
              <a:t>(Project)</a:t>
            </a:r>
            <a:endParaRPr lang="pt-BR" sz="3600" b="1" dirty="0">
              <a:effectLst>
                <a:outerShdw blurRad="38100" dist="38100" dir="2700000" algn="tl">
                  <a:srgbClr val="000000">
                    <a:alpha val="43137"/>
                  </a:srgbClr>
                </a:outerShdw>
              </a:effectLst>
            </a:endParaRPr>
          </a:p>
        </p:txBody>
      </p:sp>
      <p:pic>
        <p:nvPicPr>
          <p:cNvPr id="4" name="Imagem 3">
            <a:extLst>
              <a:ext uri="{FF2B5EF4-FFF2-40B4-BE49-F238E27FC236}">
                <a16:creationId xmlns:a16="http://schemas.microsoft.com/office/drawing/2014/main" id="{BC55EA70-3087-56E1-047B-BA7638EE6D81}"/>
              </a:ext>
            </a:extLst>
          </p:cNvPr>
          <p:cNvPicPr>
            <a:picLocks noChangeAspect="1"/>
          </p:cNvPicPr>
          <p:nvPr/>
        </p:nvPicPr>
        <p:blipFill>
          <a:blip r:embed="rId3"/>
          <a:stretch>
            <a:fillRect/>
          </a:stretch>
        </p:blipFill>
        <p:spPr>
          <a:xfrm>
            <a:off x="9781722" y="1918744"/>
            <a:ext cx="477530" cy="477530"/>
          </a:xfrm>
          <a:prstGeom prst="rect">
            <a:avLst/>
          </a:prstGeom>
        </p:spPr>
      </p:pic>
      <p:sp>
        <p:nvSpPr>
          <p:cNvPr id="36" name="Retângulo 35">
            <a:extLst>
              <a:ext uri="{FF2B5EF4-FFF2-40B4-BE49-F238E27FC236}">
                <a16:creationId xmlns:a16="http://schemas.microsoft.com/office/drawing/2014/main" id="{B838557C-FD74-F7FC-32E2-9059DFFD84E0}"/>
              </a:ext>
            </a:extLst>
          </p:cNvPr>
          <p:cNvSpPr/>
          <p:nvPr/>
        </p:nvSpPr>
        <p:spPr>
          <a:xfrm>
            <a:off x="9845223" y="1964663"/>
            <a:ext cx="406285" cy="39815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4" name="Imagem 13">
            <a:extLst>
              <a:ext uri="{FF2B5EF4-FFF2-40B4-BE49-F238E27FC236}">
                <a16:creationId xmlns:a16="http://schemas.microsoft.com/office/drawing/2014/main" id="{62AD62A8-6358-42C1-1D37-4840BF72D632}"/>
              </a:ext>
            </a:extLst>
          </p:cNvPr>
          <p:cNvPicPr>
            <a:picLocks noChangeAspect="1"/>
          </p:cNvPicPr>
          <p:nvPr/>
        </p:nvPicPr>
        <p:blipFill>
          <a:blip r:embed="rId4"/>
          <a:stretch>
            <a:fillRect/>
          </a:stretch>
        </p:blipFill>
        <p:spPr>
          <a:xfrm>
            <a:off x="8639216" y="3174499"/>
            <a:ext cx="2827395" cy="3320260"/>
          </a:xfrm>
          <a:prstGeom prst="rect">
            <a:avLst/>
          </a:prstGeom>
        </p:spPr>
      </p:pic>
      <p:sp>
        <p:nvSpPr>
          <p:cNvPr id="17" name="CaixaDeTexto 16">
            <a:extLst>
              <a:ext uri="{FF2B5EF4-FFF2-40B4-BE49-F238E27FC236}">
                <a16:creationId xmlns:a16="http://schemas.microsoft.com/office/drawing/2014/main" id="{D36BC8E5-2117-6474-F43B-6B2E5AC393CB}"/>
              </a:ext>
            </a:extLst>
          </p:cNvPr>
          <p:cNvSpPr txBox="1"/>
          <p:nvPr/>
        </p:nvSpPr>
        <p:spPr>
          <a:xfrm>
            <a:off x="725388" y="3312098"/>
            <a:ext cx="7913829" cy="646331"/>
          </a:xfrm>
          <a:prstGeom prst="rect">
            <a:avLst/>
          </a:prstGeom>
          <a:noFill/>
        </p:spPr>
        <p:txBody>
          <a:bodyPr wrap="square" rtlCol="0">
            <a:spAutoFit/>
          </a:bodyPr>
          <a:lstStyle/>
          <a:p>
            <a:r>
              <a:rPr lang="en-US" dirty="0"/>
              <a:t>Besides  typing a note, it is also possible to include a file clicking on the “</a:t>
            </a:r>
            <a:r>
              <a:rPr lang="en-US" dirty="0">
                <a:solidFill>
                  <a:srgbClr val="D43834"/>
                </a:solidFill>
              </a:rPr>
              <a:t>Upload</a:t>
            </a:r>
            <a:r>
              <a:rPr lang="en-US" dirty="0"/>
              <a:t>” button.</a:t>
            </a:r>
          </a:p>
        </p:txBody>
      </p:sp>
    </p:spTree>
    <p:extLst>
      <p:ext uri="{BB962C8B-B14F-4D97-AF65-F5344CB8AC3E}">
        <p14:creationId xmlns:p14="http://schemas.microsoft.com/office/powerpoint/2010/main" val="3966018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ângulo: Cantos Arredondados 8">
            <a:extLst>
              <a:ext uri="{FF2B5EF4-FFF2-40B4-BE49-F238E27FC236}">
                <a16:creationId xmlns:a16="http://schemas.microsoft.com/office/drawing/2014/main" id="{2AA17176-A937-2571-EBBA-50F57975D2CD}"/>
              </a:ext>
            </a:extLst>
          </p:cNvPr>
          <p:cNvSpPr/>
          <p:nvPr/>
        </p:nvSpPr>
        <p:spPr>
          <a:xfrm>
            <a:off x="90747" y="1109229"/>
            <a:ext cx="11860847" cy="5698829"/>
          </a:xfrm>
          <a:prstGeom prst="roundRect">
            <a:avLst>
              <a:gd name="adj" fmla="val 7097"/>
            </a:avLst>
          </a:prstGeom>
          <a:solidFill>
            <a:srgbClr val="800000">
              <a:alpha val="4706"/>
            </a:srgbClr>
          </a:solidFill>
          <a:ln>
            <a:solidFill>
              <a:srgbClr val="D438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0" name="CaixaDeTexto 29">
            <a:extLst>
              <a:ext uri="{FF2B5EF4-FFF2-40B4-BE49-F238E27FC236}">
                <a16:creationId xmlns:a16="http://schemas.microsoft.com/office/drawing/2014/main" id="{E0F67AF4-6F94-4609-E13D-541A4417AFF3}"/>
              </a:ext>
            </a:extLst>
          </p:cNvPr>
          <p:cNvSpPr txBox="1"/>
          <p:nvPr/>
        </p:nvSpPr>
        <p:spPr>
          <a:xfrm>
            <a:off x="471889" y="731723"/>
            <a:ext cx="11302190" cy="369332"/>
          </a:xfrm>
          <a:prstGeom prst="rect">
            <a:avLst/>
          </a:prstGeom>
          <a:noFill/>
        </p:spPr>
        <p:txBody>
          <a:bodyPr wrap="square" lIns="91440" tIns="45720" rIns="91440" bIns="45720" rtlCol="0" anchor="t">
            <a:spAutoFit/>
          </a:bodyPr>
          <a:lstStyle/>
          <a:p>
            <a:r>
              <a:rPr lang="en-US" dirty="0"/>
              <a:t>The </a:t>
            </a:r>
            <a:r>
              <a:rPr lang="en-US" b="1" dirty="0"/>
              <a:t>Project</a:t>
            </a:r>
            <a:r>
              <a:rPr lang="en-US" dirty="0"/>
              <a:t> panel is divided in three sections</a:t>
            </a:r>
          </a:p>
        </p:txBody>
      </p:sp>
      <p:sp>
        <p:nvSpPr>
          <p:cNvPr id="2" name="Título 1">
            <a:extLst>
              <a:ext uri="{FF2B5EF4-FFF2-40B4-BE49-F238E27FC236}">
                <a16:creationId xmlns:a16="http://schemas.microsoft.com/office/drawing/2014/main" id="{0D597E88-615B-50D7-33F0-7293D4AB8350}"/>
              </a:ext>
            </a:extLst>
          </p:cNvPr>
          <p:cNvSpPr>
            <a:spLocks noGrp="1"/>
          </p:cNvSpPr>
          <p:nvPr>
            <p:ph type="title"/>
          </p:nvPr>
        </p:nvSpPr>
        <p:spPr>
          <a:xfrm>
            <a:off x="343678" y="217988"/>
            <a:ext cx="8885163" cy="445102"/>
          </a:xfrm>
        </p:spPr>
        <p:txBody>
          <a:bodyPr>
            <a:noAutofit/>
          </a:bodyPr>
          <a:lstStyle/>
          <a:p>
            <a:r>
              <a:rPr lang="pt-BR" sz="3600" b="1" dirty="0" err="1">
                <a:effectLst>
                  <a:outerShdw blurRad="38100" dist="38100" dir="2700000" algn="tl">
                    <a:srgbClr val="000000">
                      <a:alpha val="43137"/>
                    </a:srgbClr>
                  </a:outerShdw>
                </a:effectLst>
              </a:rPr>
              <a:t>Creating</a:t>
            </a:r>
            <a:r>
              <a:rPr lang="pt-BR" sz="3600" b="1" dirty="0">
                <a:effectLst>
                  <a:outerShdw blurRad="38100" dist="38100" dir="2700000" algn="tl">
                    <a:srgbClr val="000000">
                      <a:alpha val="43137"/>
                    </a:srgbClr>
                  </a:outerShdw>
                </a:effectLst>
              </a:rPr>
              <a:t> a new ticket </a:t>
            </a:r>
            <a:r>
              <a:rPr lang="pt-BR" sz="3200" b="1" dirty="0">
                <a:effectLst>
                  <a:outerShdw blurRad="38100" dist="38100" dir="2700000" algn="tl">
                    <a:srgbClr val="000000">
                      <a:alpha val="43137"/>
                    </a:srgbClr>
                  </a:outerShdw>
                </a:effectLst>
              </a:rPr>
              <a:t>(Project)</a:t>
            </a:r>
            <a:endParaRPr lang="pt-BR" sz="3600" b="1" dirty="0">
              <a:effectLst>
                <a:outerShdw blurRad="38100" dist="38100" dir="2700000" algn="tl">
                  <a:srgbClr val="000000">
                    <a:alpha val="43137"/>
                  </a:srgbClr>
                </a:outerShdw>
              </a:effectLst>
            </a:endParaRPr>
          </a:p>
        </p:txBody>
      </p:sp>
      <p:sp>
        <p:nvSpPr>
          <p:cNvPr id="13" name="CaixaDeTexto 12">
            <a:extLst>
              <a:ext uri="{FF2B5EF4-FFF2-40B4-BE49-F238E27FC236}">
                <a16:creationId xmlns:a16="http://schemas.microsoft.com/office/drawing/2014/main" id="{139B1105-42F6-1FEA-9A58-582D58CEEB6F}"/>
              </a:ext>
            </a:extLst>
          </p:cNvPr>
          <p:cNvSpPr txBox="1"/>
          <p:nvPr/>
        </p:nvSpPr>
        <p:spPr>
          <a:xfrm>
            <a:off x="316108" y="3300881"/>
            <a:ext cx="8424480" cy="738664"/>
          </a:xfrm>
          <a:prstGeom prst="rect">
            <a:avLst/>
          </a:prstGeom>
          <a:noFill/>
        </p:spPr>
        <p:txBody>
          <a:bodyPr wrap="square" rtlCol="0">
            <a:spAutoFit/>
          </a:bodyPr>
          <a:lstStyle/>
          <a:p>
            <a:pPr algn="just"/>
            <a:r>
              <a:rPr lang="en-US" sz="1400" b="1" dirty="0">
                <a:solidFill>
                  <a:srgbClr val="D43834"/>
                </a:solidFill>
              </a:rPr>
              <a:t>Activities</a:t>
            </a:r>
          </a:p>
          <a:p>
            <a:pPr algn="just"/>
            <a:r>
              <a:rPr lang="en-US" sz="1400" dirty="0"/>
              <a:t>Indicate in this section the activity type required for the users in your list [Create or Modify]. It’s also possible to attach a file to describe the action. </a:t>
            </a:r>
          </a:p>
        </p:txBody>
      </p:sp>
      <p:sp>
        <p:nvSpPr>
          <p:cNvPr id="5" name="CaixaDeTexto 4">
            <a:extLst>
              <a:ext uri="{FF2B5EF4-FFF2-40B4-BE49-F238E27FC236}">
                <a16:creationId xmlns:a16="http://schemas.microsoft.com/office/drawing/2014/main" id="{32AF2366-E090-F896-7F5D-C8D8B6FB0111}"/>
              </a:ext>
            </a:extLst>
          </p:cNvPr>
          <p:cNvSpPr txBox="1"/>
          <p:nvPr/>
        </p:nvSpPr>
        <p:spPr>
          <a:xfrm>
            <a:off x="319478" y="1216463"/>
            <a:ext cx="8672122" cy="738664"/>
          </a:xfrm>
          <a:prstGeom prst="rect">
            <a:avLst/>
          </a:prstGeom>
          <a:noFill/>
        </p:spPr>
        <p:txBody>
          <a:bodyPr wrap="square" rtlCol="0">
            <a:spAutoFit/>
          </a:bodyPr>
          <a:lstStyle/>
          <a:p>
            <a:r>
              <a:rPr lang="en-US" sz="1400" b="1" dirty="0">
                <a:solidFill>
                  <a:srgbClr val="D43834"/>
                </a:solidFill>
                <a:cs typeface="Calibri"/>
              </a:rPr>
              <a:t>Update Project</a:t>
            </a:r>
          </a:p>
          <a:p>
            <a:r>
              <a:rPr lang="en-US" sz="1400" dirty="0">
                <a:cs typeface="Calibri"/>
              </a:rPr>
              <a:t>This section must be filled with the title of your request ( for ex. “Massive users creation” ) , and the timeframe you need the request to be fulfilled (click on the calendar icon to select the dates)</a:t>
            </a:r>
          </a:p>
        </p:txBody>
      </p:sp>
      <p:pic>
        <p:nvPicPr>
          <p:cNvPr id="6" name="Imagem 5">
            <a:extLst>
              <a:ext uri="{FF2B5EF4-FFF2-40B4-BE49-F238E27FC236}">
                <a16:creationId xmlns:a16="http://schemas.microsoft.com/office/drawing/2014/main" id="{A80C9181-A435-7AA1-43AA-9DDD0CBE1487}"/>
              </a:ext>
            </a:extLst>
          </p:cNvPr>
          <p:cNvPicPr>
            <a:picLocks noChangeAspect="1"/>
          </p:cNvPicPr>
          <p:nvPr/>
        </p:nvPicPr>
        <p:blipFill rotWithShape="1">
          <a:blip r:embed="rId2"/>
          <a:srcRect r="24822"/>
          <a:stretch/>
        </p:blipFill>
        <p:spPr>
          <a:xfrm>
            <a:off x="370076" y="2088069"/>
            <a:ext cx="7854635" cy="1125274"/>
          </a:xfrm>
          <a:prstGeom prst="rect">
            <a:avLst/>
          </a:prstGeom>
        </p:spPr>
      </p:pic>
      <p:pic>
        <p:nvPicPr>
          <p:cNvPr id="11" name="Imagem 10">
            <a:extLst>
              <a:ext uri="{FF2B5EF4-FFF2-40B4-BE49-F238E27FC236}">
                <a16:creationId xmlns:a16="http://schemas.microsoft.com/office/drawing/2014/main" id="{9C2F6655-EC11-9329-8761-1B28891ADCE1}"/>
              </a:ext>
            </a:extLst>
          </p:cNvPr>
          <p:cNvPicPr>
            <a:picLocks noChangeAspect="1"/>
          </p:cNvPicPr>
          <p:nvPr/>
        </p:nvPicPr>
        <p:blipFill>
          <a:blip r:embed="rId3"/>
          <a:stretch>
            <a:fillRect/>
          </a:stretch>
        </p:blipFill>
        <p:spPr>
          <a:xfrm>
            <a:off x="268264" y="4303875"/>
            <a:ext cx="11505815" cy="1106328"/>
          </a:xfrm>
          <a:prstGeom prst="rect">
            <a:avLst/>
          </a:prstGeom>
        </p:spPr>
      </p:pic>
      <p:pic>
        <p:nvPicPr>
          <p:cNvPr id="14" name="Imagem 13">
            <a:extLst>
              <a:ext uri="{FF2B5EF4-FFF2-40B4-BE49-F238E27FC236}">
                <a16:creationId xmlns:a16="http://schemas.microsoft.com/office/drawing/2014/main" id="{36C728F6-91D2-6A7E-9D93-13378B832BDB}"/>
              </a:ext>
            </a:extLst>
          </p:cNvPr>
          <p:cNvPicPr>
            <a:picLocks noChangeAspect="1"/>
          </p:cNvPicPr>
          <p:nvPr/>
        </p:nvPicPr>
        <p:blipFill>
          <a:blip r:embed="rId4"/>
          <a:stretch>
            <a:fillRect/>
          </a:stretch>
        </p:blipFill>
        <p:spPr>
          <a:xfrm>
            <a:off x="4932788" y="4324627"/>
            <a:ext cx="2176766" cy="2005292"/>
          </a:xfrm>
          <a:prstGeom prst="rect">
            <a:avLst/>
          </a:prstGeom>
        </p:spPr>
      </p:pic>
      <p:sp>
        <p:nvSpPr>
          <p:cNvPr id="12" name="Elipse 11">
            <a:extLst>
              <a:ext uri="{FF2B5EF4-FFF2-40B4-BE49-F238E27FC236}">
                <a16:creationId xmlns:a16="http://schemas.microsoft.com/office/drawing/2014/main" id="{A3CDFB3B-B35F-7BDF-FA6C-BCABAE4AA5BC}"/>
              </a:ext>
            </a:extLst>
          </p:cNvPr>
          <p:cNvSpPr/>
          <p:nvPr/>
        </p:nvSpPr>
        <p:spPr>
          <a:xfrm>
            <a:off x="10581872" y="4721021"/>
            <a:ext cx="291219" cy="27203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0444123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ângulo: Cantos Arredondados 8">
            <a:extLst>
              <a:ext uri="{FF2B5EF4-FFF2-40B4-BE49-F238E27FC236}">
                <a16:creationId xmlns:a16="http://schemas.microsoft.com/office/drawing/2014/main" id="{2AA17176-A937-2571-EBBA-50F57975D2CD}"/>
              </a:ext>
            </a:extLst>
          </p:cNvPr>
          <p:cNvSpPr/>
          <p:nvPr/>
        </p:nvSpPr>
        <p:spPr>
          <a:xfrm>
            <a:off x="171318" y="1088470"/>
            <a:ext cx="11860847" cy="5698829"/>
          </a:xfrm>
          <a:prstGeom prst="roundRect">
            <a:avLst>
              <a:gd name="adj" fmla="val 7097"/>
            </a:avLst>
          </a:prstGeom>
          <a:solidFill>
            <a:srgbClr val="800000">
              <a:alpha val="4706"/>
            </a:srgbClr>
          </a:solidFill>
          <a:ln>
            <a:solidFill>
              <a:srgbClr val="D438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CaixaDeTexto 18">
            <a:extLst>
              <a:ext uri="{FF2B5EF4-FFF2-40B4-BE49-F238E27FC236}">
                <a16:creationId xmlns:a16="http://schemas.microsoft.com/office/drawing/2014/main" id="{48DB6F54-8711-63FF-FF61-D96C64E8BD76}"/>
              </a:ext>
            </a:extLst>
          </p:cNvPr>
          <p:cNvSpPr txBox="1"/>
          <p:nvPr/>
        </p:nvSpPr>
        <p:spPr>
          <a:xfrm>
            <a:off x="342405" y="3780295"/>
            <a:ext cx="9305162" cy="1384995"/>
          </a:xfrm>
          <a:prstGeom prst="rect">
            <a:avLst/>
          </a:prstGeom>
          <a:noFill/>
        </p:spPr>
        <p:txBody>
          <a:bodyPr wrap="squar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1200" dirty="0"/>
              <a:t>If, instead, you want to add the users </a:t>
            </a:r>
            <a:r>
              <a:rPr lang="en-US" sz="1200" b="1" dirty="0"/>
              <a:t>massively</a:t>
            </a:r>
            <a:r>
              <a:rPr lang="en-US" sz="1200" dirty="0"/>
              <a:t>, click on the          icon to download the Timesheet profiles list. </a:t>
            </a:r>
          </a:p>
          <a:p>
            <a:pPr algn="just"/>
            <a:r>
              <a:rPr lang="en-US" sz="1200" dirty="0"/>
              <a:t>Then click on       to download the SMS template. Fill in the template with the following mandatory info: </a:t>
            </a:r>
          </a:p>
          <a:p>
            <a:pPr marL="171450" indent="-171450" algn="just">
              <a:buFont typeface="Arial" panose="020B0604020202020204" pitchFamily="34" charset="0"/>
              <a:buChar char="•"/>
            </a:pPr>
            <a:r>
              <a:rPr lang="en-US" sz="1200" dirty="0"/>
              <a:t>User ID</a:t>
            </a:r>
          </a:p>
          <a:p>
            <a:pPr marL="171450" indent="-171450" algn="just">
              <a:buFont typeface="Arial" panose="020B0604020202020204" pitchFamily="34" charset="0"/>
              <a:buChar char="•"/>
            </a:pPr>
            <a:r>
              <a:rPr lang="en-US" sz="1200" dirty="0"/>
              <a:t>Profile ( Select one from the Profiles file          , and paste it in column “</a:t>
            </a:r>
            <a:r>
              <a:rPr lang="en-US" sz="1200" b="1" dirty="0"/>
              <a:t>Code”</a:t>
            </a:r>
            <a:r>
              <a:rPr lang="en-US" sz="1200" dirty="0"/>
              <a:t> ) </a:t>
            </a:r>
          </a:p>
          <a:p>
            <a:pPr algn="just"/>
            <a:endParaRPr lang="en-US" sz="1200" dirty="0"/>
          </a:p>
          <a:p>
            <a:pPr algn="just"/>
            <a:r>
              <a:rPr lang="en-US" sz="1200" dirty="0"/>
              <a:t>When the list is ready, Click on the button        to upload the template. </a:t>
            </a:r>
          </a:p>
          <a:p>
            <a:pPr algn="just"/>
            <a:r>
              <a:rPr lang="en-US" sz="1200" dirty="0"/>
              <a:t>To submit the ticket, click on</a:t>
            </a:r>
          </a:p>
        </p:txBody>
      </p:sp>
      <p:sp>
        <p:nvSpPr>
          <p:cNvPr id="2" name="Título 1">
            <a:extLst>
              <a:ext uri="{FF2B5EF4-FFF2-40B4-BE49-F238E27FC236}">
                <a16:creationId xmlns:a16="http://schemas.microsoft.com/office/drawing/2014/main" id="{0D597E88-615B-50D7-33F0-7293D4AB8350}"/>
              </a:ext>
            </a:extLst>
          </p:cNvPr>
          <p:cNvSpPr>
            <a:spLocks noGrp="1"/>
          </p:cNvSpPr>
          <p:nvPr>
            <p:ph type="title"/>
          </p:nvPr>
        </p:nvSpPr>
        <p:spPr>
          <a:xfrm>
            <a:off x="343678" y="217988"/>
            <a:ext cx="8885163" cy="445102"/>
          </a:xfrm>
        </p:spPr>
        <p:txBody>
          <a:bodyPr>
            <a:noAutofit/>
          </a:bodyPr>
          <a:lstStyle/>
          <a:p>
            <a:r>
              <a:rPr lang="pt-BR" sz="3600" b="1" err="1">
                <a:effectLst>
                  <a:outerShdw blurRad="38100" dist="38100" dir="2700000" algn="tl">
                    <a:srgbClr val="000000">
                      <a:alpha val="43137"/>
                    </a:srgbClr>
                  </a:outerShdw>
                </a:effectLst>
              </a:rPr>
              <a:t>Creating</a:t>
            </a:r>
            <a:r>
              <a:rPr lang="pt-BR" sz="3600" b="1">
                <a:effectLst>
                  <a:outerShdw blurRad="38100" dist="38100" dir="2700000" algn="tl">
                    <a:srgbClr val="000000">
                      <a:alpha val="43137"/>
                    </a:srgbClr>
                  </a:outerShdw>
                </a:effectLst>
              </a:rPr>
              <a:t> a new ticket </a:t>
            </a:r>
            <a:r>
              <a:rPr lang="pt-BR" sz="3200" b="1">
                <a:effectLst>
                  <a:outerShdw blurRad="38100" dist="38100" dir="2700000" algn="tl">
                    <a:srgbClr val="000000">
                      <a:alpha val="43137"/>
                    </a:srgbClr>
                  </a:outerShdw>
                </a:effectLst>
              </a:rPr>
              <a:t>(Project)</a:t>
            </a:r>
            <a:endParaRPr lang="pt-BR" sz="3600" b="1">
              <a:effectLst>
                <a:outerShdw blurRad="38100" dist="38100" dir="2700000" algn="tl">
                  <a:srgbClr val="000000">
                    <a:alpha val="43137"/>
                  </a:srgbClr>
                </a:outerShdw>
              </a:effectLst>
            </a:endParaRPr>
          </a:p>
        </p:txBody>
      </p:sp>
      <p:sp>
        <p:nvSpPr>
          <p:cNvPr id="27" name="CaixaDeTexto 26">
            <a:extLst>
              <a:ext uri="{FF2B5EF4-FFF2-40B4-BE49-F238E27FC236}">
                <a16:creationId xmlns:a16="http://schemas.microsoft.com/office/drawing/2014/main" id="{064B0841-3A01-FD2F-C34B-DDD94A041183}"/>
              </a:ext>
            </a:extLst>
          </p:cNvPr>
          <p:cNvSpPr txBox="1"/>
          <p:nvPr/>
        </p:nvSpPr>
        <p:spPr>
          <a:xfrm>
            <a:off x="241305" y="2611793"/>
            <a:ext cx="10134336" cy="523220"/>
          </a:xfrm>
          <a:prstGeom prst="rect">
            <a:avLst/>
          </a:prstGeom>
          <a:noFill/>
        </p:spPr>
        <p:txBody>
          <a:bodyPr wrap="square" rtlCol="0">
            <a:spAutoFit/>
          </a:bodyPr>
          <a:lstStyle/>
          <a:p>
            <a:pPr algn="just"/>
            <a:r>
              <a:rPr lang="en-US" sz="1400" b="1" dirty="0">
                <a:solidFill>
                  <a:srgbClr val="D43834"/>
                </a:solidFill>
              </a:rPr>
              <a:t>Access</a:t>
            </a:r>
          </a:p>
          <a:p>
            <a:pPr algn="just"/>
            <a:r>
              <a:rPr lang="en-US" sz="1400" dirty="0"/>
              <a:t>In this section you can either add the users one by one,  or add them massively in a file.</a:t>
            </a:r>
          </a:p>
        </p:txBody>
      </p:sp>
      <p:pic>
        <p:nvPicPr>
          <p:cNvPr id="18" name="Imagem 17">
            <a:extLst>
              <a:ext uri="{FF2B5EF4-FFF2-40B4-BE49-F238E27FC236}">
                <a16:creationId xmlns:a16="http://schemas.microsoft.com/office/drawing/2014/main" id="{94F9E40F-7776-9B6B-D974-E4D8765AF9D8}"/>
              </a:ext>
            </a:extLst>
          </p:cNvPr>
          <p:cNvPicPr>
            <a:picLocks noChangeAspect="1"/>
          </p:cNvPicPr>
          <p:nvPr/>
        </p:nvPicPr>
        <p:blipFill>
          <a:blip r:embed="rId2"/>
          <a:stretch>
            <a:fillRect/>
          </a:stretch>
        </p:blipFill>
        <p:spPr>
          <a:xfrm>
            <a:off x="241305" y="1311218"/>
            <a:ext cx="11505815" cy="1323352"/>
          </a:xfrm>
          <a:prstGeom prst="rect">
            <a:avLst/>
          </a:prstGeom>
        </p:spPr>
      </p:pic>
      <p:pic>
        <p:nvPicPr>
          <p:cNvPr id="7" name="Imagem 6">
            <a:extLst>
              <a:ext uri="{FF2B5EF4-FFF2-40B4-BE49-F238E27FC236}">
                <a16:creationId xmlns:a16="http://schemas.microsoft.com/office/drawing/2014/main" id="{F93BF3F0-0654-891E-3039-A2795E876641}"/>
              </a:ext>
            </a:extLst>
          </p:cNvPr>
          <p:cNvPicPr>
            <a:picLocks noChangeAspect="1"/>
          </p:cNvPicPr>
          <p:nvPr/>
        </p:nvPicPr>
        <p:blipFill>
          <a:blip r:embed="rId3"/>
          <a:stretch>
            <a:fillRect/>
          </a:stretch>
        </p:blipFill>
        <p:spPr>
          <a:xfrm rot="10800000" flipV="1">
            <a:off x="4149656" y="3836853"/>
            <a:ext cx="283100" cy="196583"/>
          </a:xfrm>
          <a:prstGeom prst="rect">
            <a:avLst/>
          </a:prstGeom>
        </p:spPr>
      </p:pic>
      <p:pic>
        <p:nvPicPr>
          <p:cNvPr id="8" name="Imagem 7">
            <a:extLst>
              <a:ext uri="{FF2B5EF4-FFF2-40B4-BE49-F238E27FC236}">
                <a16:creationId xmlns:a16="http://schemas.microsoft.com/office/drawing/2014/main" id="{CAD7FAB9-CD2F-DB37-FECA-51321A324ED1}"/>
              </a:ext>
            </a:extLst>
          </p:cNvPr>
          <p:cNvPicPr>
            <a:picLocks noChangeAspect="1"/>
          </p:cNvPicPr>
          <p:nvPr/>
        </p:nvPicPr>
        <p:blipFill>
          <a:blip r:embed="rId4"/>
          <a:stretch>
            <a:fillRect/>
          </a:stretch>
        </p:blipFill>
        <p:spPr>
          <a:xfrm>
            <a:off x="1292042" y="4009221"/>
            <a:ext cx="135136" cy="186394"/>
          </a:xfrm>
          <a:prstGeom prst="rect">
            <a:avLst/>
          </a:prstGeom>
        </p:spPr>
      </p:pic>
      <p:pic>
        <p:nvPicPr>
          <p:cNvPr id="10" name="Imagem 9">
            <a:extLst>
              <a:ext uri="{FF2B5EF4-FFF2-40B4-BE49-F238E27FC236}">
                <a16:creationId xmlns:a16="http://schemas.microsoft.com/office/drawing/2014/main" id="{2932FF92-5ED9-4099-BAF2-C3559396340F}"/>
              </a:ext>
            </a:extLst>
          </p:cNvPr>
          <p:cNvPicPr>
            <a:picLocks noChangeAspect="1"/>
          </p:cNvPicPr>
          <p:nvPr/>
        </p:nvPicPr>
        <p:blipFill>
          <a:blip r:embed="rId5"/>
          <a:stretch>
            <a:fillRect/>
          </a:stretch>
        </p:blipFill>
        <p:spPr>
          <a:xfrm>
            <a:off x="3072419" y="4760455"/>
            <a:ext cx="149069" cy="176173"/>
          </a:xfrm>
          <a:prstGeom prst="rect">
            <a:avLst/>
          </a:prstGeom>
        </p:spPr>
      </p:pic>
      <p:pic>
        <p:nvPicPr>
          <p:cNvPr id="15" name="Imagem 14">
            <a:extLst>
              <a:ext uri="{FF2B5EF4-FFF2-40B4-BE49-F238E27FC236}">
                <a16:creationId xmlns:a16="http://schemas.microsoft.com/office/drawing/2014/main" id="{6EE018D1-16F0-6777-CB39-98637EDFD4D6}"/>
              </a:ext>
            </a:extLst>
          </p:cNvPr>
          <p:cNvPicPr>
            <a:picLocks noChangeAspect="1"/>
          </p:cNvPicPr>
          <p:nvPr/>
        </p:nvPicPr>
        <p:blipFill>
          <a:blip r:embed="rId2"/>
          <a:stretch>
            <a:fillRect/>
          </a:stretch>
        </p:blipFill>
        <p:spPr>
          <a:xfrm>
            <a:off x="308873" y="1301026"/>
            <a:ext cx="11505815" cy="1323352"/>
          </a:xfrm>
          <a:prstGeom prst="rect">
            <a:avLst/>
          </a:prstGeom>
        </p:spPr>
      </p:pic>
      <p:pic>
        <p:nvPicPr>
          <p:cNvPr id="20" name="Imagem 19">
            <a:extLst>
              <a:ext uri="{FF2B5EF4-FFF2-40B4-BE49-F238E27FC236}">
                <a16:creationId xmlns:a16="http://schemas.microsoft.com/office/drawing/2014/main" id="{01346D9B-7BC5-2503-3769-E1F70AEE9BD0}"/>
              </a:ext>
            </a:extLst>
          </p:cNvPr>
          <p:cNvPicPr>
            <a:picLocks noChangeAspect="1"/>
          </p:cNvPicPr>
          <p:nvPr/>
        </p:nvPicPr>
        <p:blipFill>
          <a:blip r:embed="rId6"/>
          <a:stretch>
            <a:fillRect/>
          </a:stretch>
        </p:blipFill>
        <p:spPr>
          <a:xfrm>
            <a:off x="9633159" y="2755000"/>
            <a:ext cx="2181529" cy="2225624"/>
          </a:xfrm>
          <a:prstGeom prst="rect">
            <a:avLst/>
          </a:prstGeom>
        </p:spPr>
      </p:pic>
      <p:sp>
        <p:nvSpPr>
          <p:cNvPr id="16" name="CaixaDeTexto 15">
            <a:extLst>
              <a:ext uri="{FF2B5EF4-FFF2-40B4-BE49-F238E27FC236}">
                <a16:creationId xmlns:a16="http://schemas.microsoft.com/office/drawing/2014/main" id="{8142B56D-4364-404A-C4B1-138A38ECAD88}"/>
              </a:ext>
            </a:extLst>
          </p:cNvPr>
          <p:cNvSpPr txBox="1"/>
          <p:nvPr/>
        </p:nvSpPr>
        <p:spPr>
          <a:xfrm>
            <a:off x="287388" y="3203544"/>
            <a:ext cx="9305162" cy="461665"/>
          </a:xfrm>
          <a:prstGeom prst="rect">
            <a:avLst/>
          </a:prstGeom>
          <a:noFill/>
        </p:spPr>
        <p:txBody>
          <a:bodyPr wrap="squar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1200" dirty="0"/>
              <a:t>If you want to add the users </a:t>
            </a:r>
            <a:r>
              <a:rPr lang="en-US" sz="1200" b="1" dirty="0"/>
              <a:t>manually</a:t>
            </a:r>
            <a:r>
              <a:rPr lang="en-US" sz="1200" dirty="0"/>
              <a:t>, click on the     icon and fill in the pop up with the User ID, Action (Include or Remove the profile) and his Timesheet Profile (Weekly or Monthly view).</a:t>
            </a:r>
          </a:p>
        </p:txBody>
      </p:sp>
      <p:pic>
        <p:nvPicPr>
          <p:cNvPr id="17" name="Imagem 16">
            <a:extLst>
              <a:ext uri="{FF2B5EF4-FFF2-40B4-BE49-F238E27FC236}">
                <a16:creationId xmlns:a16="http://schemas.microsoft.com/office/drawing/2014/main" id="{D3BA404F-8BE7-2AB2-5CA6-47438C0A7E23}"/>
              </a:ext>
            </a:extLst>
          </p:cNvPr>
          <p:cNvPicPr>
            <a:picLocks noChangeAspect="1"/>
          </p:cNvPicPr>
          <p:nvPr/>
        </p:nvPicPr>
        <p:blipFill rotWithShape="1">
          <a:blip r:embed="rId7"/>
          <a:srcRect r="5323" b="82706"/>
          <a:stretch/>
        </p:blipFill>
        <p:spPr>
          <a:xfrm>
            <a:off x="3618620" y="3278824"/>
            <a:ext cx="141774" cy="154722"/>
          </a:xfrm>
          <a:prstGeom prst="rect">
            <a:avLst/>
          </a:prstGeom>
        </p:spPr>
      </p:pic>
      <p:pic>
        <p:nvPicPr>
          <p:cNvPr id="21" name="Imagem 20">
            <a:extLst>
              <a:ext uri="{FF2B5EF4-FFF2-40B4-BE49-F238E27FC236}">
                <a16:creationId xmlns:a16="http://schemas.microsoft.com/office/drawing/2014/main" id="{DDA3DB73-930E-809F-2F9B-243D2E0BF336}"/>
              </a:ext>
            </a:extLst>
          </p:cNvPr>
          <p:cNvPicPr>
            <a:picLocks noChangeAspect="1"/>
          </p:cNvPicPr>
          <p:nvPr/>
        </p:nvPicPr>
        <p:blipFill>
          <a:blip r:embed="rId3"/>
          <a:stretch>
            <a:fillRect/>
          </a:stretch>
        </p:blipFill>
        <p:spPr>
          <a:xfrm>
            <a:off x="3146954" y="4375121"/>
            <a:ext cx="240581" cy="171183"/>
          </a:xfrm>
          <a:prstGeom prst="rect">
            <a:avLst/>
          </a:prstGeom>
        </p:spPr>
      </p:pic>
      <p:sp>
        <p:nvSpPr>
          <p:cNvPr id="24" name="CaixaDeTexto 23">
            <a:extLst>
              <a:ext uri="{FF2B5EF4-FFF2-40B4-BE49-F238E27FC236}">
                <a16:creationId xmlns:a16="http://schemas.microsoft.com/office/drawing/2014/main" id="{85C069C4-C789-5899-33D6-17483B939648}"/>
              </a:ext>
            </a:extLst>
          </p:cNvPr>
          <p:cNvSpPr txBox="1"/>
          <p:nvPr/>
        </p:nvSpPr>
        <p:spPr>
          <a:xfrm>
            <a:off x="342405" y="5380277"/>
            <a:ext cx="10100803" cy="1169551"/>
          </a:xfrm>
          <a:prstGeom prst="rect">
            <a:avLst/>
          </a:prstGeom>
          <a:noFill/>
        </p:spPr>
        <p:txBody>
          <a:bodyPr wrap="square" rtlCol="0">
            <a:spAutoFit/>
          </a:bodyPr>
          <a:lstStyle/>
          <a:p>
            <a:pPr algn="just"/>
            <a:r>
              <a:rPr lang="en-US" sz="1400" b="1" dirty="0">
                <a:solidFill>
                  <a:srgbClr val="D43834"/>
                </a:solidFill>
              </a:rPr>
              <a:t>New Profile</a:t>
            </a:r>
          </a:p>
          <a:p>
            <a:pPr algn="just"/>
            <a:r>
              <a:rPr lang="en-US" sz="1400" dirty="0"/>
              <a:t>This section must be ignored. It is used only by the IT Application team.</a:t>
            </a:r>
          </a:p>
          <a:p>
            <a:pPr algn="just"/>
            <a:endParaRPr lang="en-US" sz="1400" dirty="0"/>
          </a:p>
          <a:p>
            <a:pPr algn="just"/>
            <a:endParaRPr lang="en-US" sz="1400" dirty="0"/>
          </a:p>
          <a:p>
            <a:pPr algn="just"/>
            <a:endParaRPr lang="en-US" sz="1400" dirty="0"/>
          </a:p>
        </p:txBody>
      </p:sp>
      <p:pic>
        <p:nvPicPr>
          <p:cNvPr id="26" name="Imagem 25">
            <a:extLst>
              <a:ext uri="{FF2B5EF4-FFF2-40B4-BE49-F238E27FC236}">
                <a16:creationId xmlns:a16="http://schemas.microsoft.com/office/drawing/2014/main" id="{FCD394A6-6F61-C1B0-20BB-E4ABDD3BF605}"/>
              </a:ext>
            </a:extLst>
          </p:cNvPr>
          <p:cNvPicPr>
            <a:picLocks noChangeAspect="1"/>
          </p:cNvPicPr>
          <p:nvPr/>
        </p:nvPicPr>
        <p:blipFill>
          <a:blip r:embed="rId8"/>
          <a:stretch>
            <a:fillRect/>
          </a:stretch>
        </p:blipFill>
        <p:spPr>
          <a:xfrm>
            <a:off x="6593145" y="4636588"/>
            <a:ext cx="695503" cy="324568"/>
          </a:xfrm>
          <a:prstGeom prst="rect">
            <a:avLst/>
          </a:prstGeom>
        </p:spPr>
      </p:pic>
    </p:spTree>
    <p:extLst>
      <p:ext uri="{BB962C8B-B14F-4D97-AF65-F5344CB8AC3E}">
        <p14:creationId xmlns:p14="http://schemas.microsoft.com/office/powerpoint/2010/main" val="31650786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ângulo: Cantos Arredondados 8">
            <a:extLst>
              <a:ext uri="{FF2B5EF4-FFF2-40B4-BE49-F238E27FC236}">
                <a16:creationId xmlns:a16="http://schemas.microsoft.com/office/drawing/2014/main" id="{2AA17176-A937-2571-EBBA-50F57975D2CD}"/>
              </a:ext>
            </a:extLst>
          </p:cNvPr>
          <p:cNvSpPr/>
          <p:nvPr/>
        </p:nvSpPr>
        <p:spPr>
          <a:xfrm>
            <a:off x="343678" y="1401902"/>
            <a:ext cx="11430401" cy="5368090"/>
          </a:xfrm>
          <a:prstGeom prst="roundRect">
            <a:avLst>
              <a:gd name="adj" fmla="val 3789"/>
            </a:avLst>
          </a:prstGeom>
          <a:solidFill>
            <a:srgbClr val="800000">
              <a:alpha val="4706"/>
            </a:srgbClr>
          </a:solidFill>
          <a:ln>
            <a:solidFill>
              <a:srgbClr val="D438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0" name="CaixaDeTexto 29">
            <a:extLst>
              <a:ext uri="{FF2B5EF4-FFF2-40B4-BE49-F238E27FC236}">
                <a16:creationId xmlns:a16="http://schemas.microsoft.com/office/drawing/2014/main" id="{E0F67AF4-6F94-4609-E13D-541A4417AFF3}"/>
              </a:ext>
            </a:extLst>
          </p:cNvPr>
          <p:cNvSpPr txBox="1"/>
          <p:nvPr/>
        </p:nvSpPr>
        <p:spPr>
          <a:xfrm>
            <a:off x="471889" y="731723"/>
            <a:ext cx="11302190" cy="646331"/>
          </a:xfrm>
          <a:prstGeom prst="rect">
            <a:avLst/>
          </a:prstGeom>
          <a:noFill/>
        </p:spPr>
        <p:txBody>
          <a:bodyPr wrap="square" lIns="91440" tIns="45720" rIns="91440" bIns="45720" rtlCol="0" anchor="t">
            <a:spAutoFit/>
          </a:bodyPr>
          <a:lstStyle/>
          <a:p>
            <a:r>
              <a:rPr lang="en-US" dirty="0"/>
              <a:t>The first panel of the Blocking and Support ticket is </a:t>
            </a:r>
            <a:r>
              <a:rPr lang="en-US" b="1" dirty="0"/>
              <a:t>General Information</a:t>
            </a:r>
            <a:r>
              <a:rPr lang="en-US" dirty="0"/>
              <a:t>. After describing the action required in the </a:t>
            </a:r>
            <a:r>
              <a:rPr lang="en-US" b="1" dirty="0"/>
              <a:t>General Information </a:t>
            </a:r>
            <a:r>
              <a:rPr lang="en-US" dirty="0"/>
              <a:t>panel, click on “Next”. </a:t>
            </a:r>
          </a:p>
        </p:txBody>
      </p:sp>
      <p:sp>
        <p:nvSpPr>
          <p:cNvPr id="2" name="Título 1">
            <a:extLst>
              <a:ext uri="{FF2B5EF4-FFF2-40B4-BE49-F238E27FC236}">
                <a16:creationId xmlns:a16="http://schemas.microsoft.com/office/drawing/2014/main" id="{0D597E88-615B-50D7-33F0-7293D4AB8350}"/>
              </a:ext>
            </a:extLst>
          </p:cNvPr>
          <p:cNvSpPr>
            <a:spLocks noGrp="1"/>
          </p:cNvSpPr>
          <p:nvPr>
            <p:ph type="title"/>
          </p:nvPr>
        </p:nvSpPr>
        <p:spPr>
          <a:xfrm>
            <a:off x="343678" y="217988"/>
            <a:ext cx="8885163" cy="445102"/>
          </a:xfrm>
        </p:spPr>
        <p:txBody>
          <a:bodyPr>
            <a:noAutofit/>
          </a:bodyPr>
          <a:lstStyle/>
          <a:p>
            <a:r>
              <a:rPr lang="pt-BR" sz="3600" b="1" dirty="0" err="1">
                <a:effectLst>
                  <a:outerShdw blurRad="38100" dist="38100" dir="2700000" algn="tl">
                    <a:srgbClr val="000000">
                      <a:alpha val="43137"/>
                    </a:srgbClr>
                  </a:outerShdw>
                </a:effectLst>
              </a:rPr>
              <a:t>Creating</a:t>
            </a:r>
            <a:r>
              <a:rPr lang="pt-BR" sz="3600" b="1" dirty="0">
                <a:effectLst>
                  <a:outerShdw blurRad="38100" dist="38100" dir="2700000" algn="tl">
                    <a:srgbClr val="000000">
                      <a:alpha val="43137"/>
                    </a:srgbClr>
                  </a:outerShdw>
                </a:effectLst>
              </a:rPr>
              <a:t> a new ticket </a:t>
            </a:r>
            <a:r>
              <a:rPr lang="pt-BR" sz="3200" b="1" dirty="0">
                <a:effectLst>
                  <a:outerShdw blurRad="38100" dist="38100" dir="2700000" algn="tl">
                    <a:srgbClr val="000000">
                      <a:alpha val="43137"/>
                    </a:srgbClr>
                  </a:outerShdw>
                </a:effectLst>
              </a:rPr>
              <a:t>(</a:t>
            </a:r>
            <a:r>
              <a:rPr lang="pt-BR" sz="3200" b="1" dirty="0" err="1">
                <a:effectLst>
                  <a:outerShdw blurRad="38100" dist="38100" dir="2700000" algn="tl">
                    <a:srgbClr val="000000">
                      <a:alpha val="43137"/>
                    </a:srgbClr>
                  </a:outerShdw>
                </a:effectLst>
              </a:rPr>
              <a:t>User</a:t>
            </a:r>
            <a:r>
              <a:rPr lang="pt-BR" sz="3200" b="1" dirty="0">
                <a:effectLst>
                  <a:outerShdw blurRad="38100" dist="38100" dir="2700000" algn="tl">
                    <a:srgbClr val="000000">
                      <a:alpha val="43137"/>
                    </a:srgbClr>
                  </a:outerShdw>
                </a:effectLst>
              </a:rPr>
              <a:t> </a:t>
            </a:r>
            <a:r>
              <a:rPr lang="pt-BR" sz="3200" b="1" dirty="0" err="1">
                <a:effectLst>
                  <a:outerShdw blurRad="38100" dist="38100" dir="2700000" algn="tl">
                    <a:srgbClr val="000000">
                      <a:alpha val="43137"/>
                    </a:srgbClr>
                  </a:outerShdw>
                </a:effectLst>
              </a:rPr>
              <a:t>Blocking</a:t>
            </a:r>
            <a:r>
              <a:rPr lang="pt-BR" sz="3200" b="1" dirty="0">
                <a:effectLst>
                  <a:outerShdw blurRad="38100" dist="38100" dir="2700000" algn="tl">
                    <a:srgbClr val="000000">
                      <a:alpha val="43137"/>
                    </a:srgbClr>
                  </a:outerShdw>
                </a:effectLst>
              </a:rPr>
              <a:t>/Support)</a:t>
            </a:r>
            <a:endParaRPr lang="pt-BR" sz="3600" b="1" dirty="0">
              <a:effectLst>
                <a:outerShdw blurRad="38100" dist="38100" dir="2700000" algn="tl">
                  <a:srgbClr val="000000">
                    <a:alpha val="43137"/>
                  </a:srgbClr>
                </a:outerShdw>
              </a:effectLst>
            </a:endParaRPr>
          </a:p>
        </p:txBody>
      </p:sp>
      <p:pic>
        <p:nvPicPr>
          <p:cNvPr id="6" name="Imagem 5">
            <a:extLst>
              <a:ext uri="{FF2B5EF4-FFF2-40B4-BE49-F238E27FC236}">
                <a16:creationId xmlns:a16="http://schemas.microsoft.com/office/drawing/2014/main" id="{4209F3BE-62E5-AD48-1C19-B1F3850D44D3}"/>
              </a:ext>
            </a:extLst>
          </p:cNvPr>
          <p:cNvPicPr>
            <a:picLocks noChangeAspect="1"/>
          </p:cNvPicPr>
          <p:nvPr/>
        </p:nvPicPr>
        <p:blipFill>
          <a:blip r:embed="rId2"/>
          <a:stretch>
            <a:fillRect/>
          </a:stretch>
        </p:blipFill>
        <p:spPr>
          <a:xfrm>
            <a:off x="688742" y="3958587"/>
            <a:ext cx="10740272" cy="2629999"/>
          </a:xfrm>
          <a:prstGeom prst="rect">
            <a:avLst/>
          </a:prstGeom>
        </p:spPr>
      </p:pic>
      <p:pic>
        <p:nvPicPr>
          <p:cNvPr id="10" name="Imagem 9">
            <a:extLst>
              <a:ext uri="{FF2B5EF4-FFF2-40B4-BE49-F238E27FC236}">
                <a16:creationId xmlns:a16="http://schemas.microsoft.com/office/drawing/2014/main" id="{DA4A538B-FA6F-64DA-17FD-A8FD8E736F37}"/>
              </a:ext>
            </a:extLst>
          </p:cNvPr>
          <p:cNvPicPr>
            <a:picLocks noChangeAspect="1"/>
          </p:cNvPicPr>
          <p:nvPr/>
        </p:nvPicPr>
        <p:blipFill>
          <a:blip r:embed="rId3"/>
          <a:stretch>
            <a:fillRect/>
          </a:stretch>
        </p:blipFill>
        <p:spPr>
          <a:xfrm>
            <a:off x="7583429" y="4049290"/>
            <a:ext cx="2001939" cy="2629999"/>
          </a:xfrm>
          <a:prstGeom prst="rect">
            <a:avLst/>
          </a:prstGeom>
        </p:spPr>
      </p:pic>
      <p:sp>
        <p:nvSpPr>
          <p:cNvPr id="4" name="CaixaDeTexto 3">
            <a:extLst>
              <a:ext uri="{FF2B5EF4-FFF2-40B4-BE49-F238E27FC236}">
                <a16:creationId xmlns:a16="http://schemas.microsoft.com/office/drawing/2014/main" id="{1DE1D9BB-BF4C-9E91-79ED-A03B923A5350}"/>
              </a:ext>
            </a:extLst>
          </p:cNvPr>
          <p:cNvSpPr txBox="1"/>
          <p:nvPr/>
        </p:nvSpPr>
        <p:spPr>
          <a:xfrm>
            <a:off x="471889" y="2358409"/>
            <a:ext cx="9977356" cy="830997"/>
          </a:xfrm>
          <a:prstGeom prst="rect">
            <a:avLst/>
          </a:prstGeom>
          <a:noFill/>
        </p:spPr>
        <p:txBody>
          <a:bodyPr wrap="square">
            <a:spAutoFit/>
          </a:bodyPr>
          <a:lstStyle/>
          <a:p>
            <a:r>
              <a:rPr lang="en-US" sz="1600" dirty="0">
                <a:cs typeface="Calibri"/>
              </a:rPr>
              <a:t>Please note: If you want someone to be informed about this ticket, use the </a:t>
            </a:r>
            <a:r>
              <a:rPr lang="en-US" sz="1600" b="1" dirty="0">
                <a:cs typeface="Calibri"/>
              </a:rPr>
              <a:t>Notes</a:t>
            </a:r>
            <a:r>
              <a:rPr lang="en-US" sz="1600" dirty="0">
                <a:cs typeface="Calibri"/>
              </a:rPr>
              <a:t> section.</a:t>
            </a:r>
          </a:p>
          <a:p>
            <a:r>
              <a:rPr lang="en-US" sz="1600" dirty="0">
                <a:cs typeface="Calibri"/>
              </a:rPr>
              <a:t>The </a:t>
            </a:r>
            <a:r>
              <a:rPr lang="en-US" sz="1600" b="1" dirty="0">
                <a:cs typeface="Calibri"/>
              </a:rPr>
              <a:t>Notes</a:t>
            </a:r>
            <a:r>
              <a:rPr lang="en-US" sz="1600" dirty="0">
                <a:cs typeface="Calibri"/>
              </a:rPr>
              <a:t> section allows the user to mention someone, so they will receive a notification via email.</a:t>
            </a:r>
          </a:p>
          <a:p>
            <a:r>
              <a:rPr lang="en-US" sz="1600" dirty="0">
                <a:cs typeface="Calibri"/>
              </a:rPr>
              <a:t>P.S.: To mention someone, just add a @ sign and type the person’s name, example: @GABRIEL VICTOR…</a:t>
            </a:r>
          </a:p>
        </p:txBody>
      </p:sp>
      <p:pic>
        <p:nvPicPr>
          <p:cNvPr id="8" name="Imagem 7">
            <a:extLst>
              <a:ext uri="{FF2B5EF4-FFF2-40B4-BE49-F238E27FC236}">
                <a16:creationId xmlns:a16="http://schemas.microsoft.com/office/drawing/2014/main" id="{6E3860D9-9635-AFE9-4D3B-52DC382C6AEE}"/>
              </a:ext>
            </a:extLst>
          </p:cNvPr>
          <p:cNvPicPr>
            <a:picLocks noChangeAspect="1"/>
          </p:cNvPicPr>
          <p:nvPr/>
        </p:nvPicPr>
        <p:blipFill rotWithShape="1">
          <a:blip r:embed="rId4"/>
          <a:srcRect b="31990"/>
          <a:stretch/>
        </p:blipFill>
        <p:spPr>
          <a:xfrm>
            <a:off x="688742" y="1492516"/>
            <a:ext cx="9168212" cy="814951"/>
          </a:xfrm>
          <a:prstGeom prst="rect">
            <a:avLst/>
          </a:prstGeom>
        </p:spPr>
      </p:pic>
      <p:sp>
        <p:nvSpPr>
          <p:cNvPr id="13" name="CaixaDeTexto 12">
            <a:extLst>
              <a:ext uri="{FF2B5EF4-FFF2-40B4-BE49-F238E27FC236}">
                <a16:creationId xmlns:a16="http://schemas.microsoft.com/office/drawing/2014/main" id="{F652FD8D-3059-8794-C1BC-F26D865F1680}"/>
              </a:ext>
            </a:extLst>
          </p:cNvPr>
          <p:cNvSpPr txBox="1"/>
          <p:nvPr/>
        </p:nvSpPr>
        <p:spPr>
          <a:xfrm>
            <a:off x="471889" y="3240348"/>
            <a:ext cx="11302190" cy="646331"/>
          </a:xfrm>
          <a:prstGeom prst="rect">
            <a:avLst/>
          </a:prstGeom>
          <a:noFill/>
        </p:spPr>
        <p:txBody>
          <a:bodyPr wrap="square" lIns="91440" tIns="45720" rIns="91440" bIns="45720" rtlCol="0" anchor="t">
            <a:spAutoFit/>
          </a:bodyPr>
          <a:lstStyle/>
          <a:p>
            <a:r>
              <a:rPr lang="en-US" dirty="0"/>
              <a:t>In the following panel </a:t>
            </a:r>
            <a:r>
              <a:rPr lang="en-US" b="1" dirty="0"/>
              <a:t>Support and Doubts</a:t>
            </a:r>
            <a:r>
              <a:rPr lang="en-US" dirty="0"/>
              <a:t>, click on the “   icon and write/attach in the pop up the list of users to deactivate. Once completed, click on the </a:t>
            </a:r>
            <a:r>
              <a:rPr lang="en-US" dirty="0">
                <a:solidFill>
                  <a:srgbClr val="D43834"/>
                </a:solidFill>
              </a:rPr>
              <a:t>Save All </a:t>
            </a:r>
            <a:r>
              <a:rPr lang="en-US" dirty="0"/>
              <a:t>button to submit the ticket.</a:t>
            </a:r>
          </a:p>
        </p:txBody>
      </p:sp>
      <p:pic>
        <p:nvPicPr>
          <p:cNvPr id="11" name="Imagem 10">
            <a:extLst>
              <a:ext uri="{FF2B5EF4-FFF2-40B4-BE49-F238E27FC236}">
                <a16:creationId xmlns:a16="http://schemas.microsoft.com/office/drawing/2014/main" id="{D44B79B0-7B4E-0809-C6B0-E5CF5940AA27}"/>
              </a:ext>
            </a:extLst>
          </p:cNvPr>
          <p:cNvPicPr>
            <a:picLocks noChangeAspect="1"/>
          </p:cNvPicPr>
          <p:nvPr/>
        </p:nvPicPr>
        <p:blipFill>
          <a:blip r:embed="rId5"/>
          <a:stretch>
            <a:fillRect/>
          </a:stretch>
        </p:blipFill>
        <p:spPr>
          <a:xfrm>
            <a:off x="5704105" y="3266809"/>
            <a:ext cx="281239" cy="281239"/>
          </a:xfrm>
          <a:prstGeom prst="rect">
            <a:avLst/>
          </a:prstGeom>
        </p:spPr>
      </p:pic>
      <p:pic>
        <p:nvPicPr>
          <p:cNvPr id="7" name="Imagem 6">
            <a:extLst>
              <a:ext uri="{FF2B5EF4-FFF2-40B4-BE49-F238E27FC236}">
                <a16:creationId xmlns:a16="http://schemas.microsoft.com/office/drawing/2014/main" id="{C932E332-8469-300A-347E-6AA97D0BA898}"/>
              </a:ext>
            </a:extLst>
          </p:cNvPr>
          <p:cNvPicPr>
            <a:picLocks noChangeAspect="1"/>
          </p:cNvPicPr>
          <p:nvPr/>
        </p:nvPicPr>
        <p:blipFill>
          <a:blip r:embed="rId5"/>
          <a:stretch>
            <a:fillRect/>
          </a:stretch>
        </p:blipFill>
        <p:spPr>
          <a:xfrm>
            <a:off x="8882977" y="1882653"/>
            <a:ext cx="247892" cy="247892"/>
          </a:xfrm>
          <a:prstGeom prst="rect">
            <a:avLst/>
          </a:prstGeom>
        </p:spPr>
      </p:pic>
      <p:pic>
        <p:nvPicPr>
          <p:cNvPr id="15" name="Imagem 14">
            <a:extLst>
              <a:ext uri="{FF2B5EF4-FFF2-40B4-BE49-F238E27FC236}">
                <a16:creationId xmlns:a16="http://schemas.microsoft.com/office/drawing/2014/main" id="{197B6F25-5054-392F-E450-79CCBBF96E9D}"/>
              </a:ext>
            </a:extLst>
          </p:cNvPr>
          <p:cNvPicPr>
            <a:picLocks noChangeAspect="1"/>
          </p:cNvPicPr>
          <p:nvPr/>
        </p:nvPicPr>
        <p:blipFill>
          <a:blip r:embed="rId6"/>
          <a:stretch>
            <a:fillRect/>
          </a:stretch>
        </p:blipFill>
        <p:spPr>
          <a:xfrm>
            <a:off x="9406568" y="1483677"/>
            <a:ext cx="2001240" cy="1744747"/>
          </a:xfrm>
          <a:prstGeom prst="rect">
            <a:avLst/>
          </a:prstGeom>
        </p:spPr>
      </p:pic>
    </p:spTree>
    <p:extLst>
      <p:ext uri="{BB962C8B-B14F-4D97-AF65-F5344CB8AC3E}">
        <p14:creationId xmlns:p14="http://schemas.microsoft.com/office/powerpoint/2010/main" val="1044943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241833-FFA4-71CB-C374-EF30F9F1342C}"/>
              </a:ext>
            </a:extLst>
          </p:cNvPr>
          <p:cNvSpPr>
            <a:spLocks noGrp="1"/>
          </p:cNvSpPr>
          <p:nvPr>
            <p:ph type="title"/>
          </p:nvPr>
        </p:nvSpPr>
        <p:spPr/>
        <p:txBody>
          <a:bodyPr>
            <a:normAutofit/>
          </a:bodyPr>
          <a:lstStyle/>
          <a:p>
            <a:r>
              <a:rPr lang="en-US" sz="3600" b="1">
                <a:effectLst>
                  <a:outerShdw blurRad="38100" dist="38100" dir="2700000" algn="tl">
                    <a:srgbClr val="000000">
                      <a:alpha val="43137"/>
                    </a:srgbClr>
                  </a:outerShdw>
                </a:effectLst>
              </a:rPr>
              <a:t>Summary</a:t>
            </a:r>
          </a:p>
        </p:txBody>
      </p:sp>
      <p:sp>
        <p:nvSpPr>
          <p:cNvPr id="3" name="Espaço Reservado para Conteúdo 2">
            <a:extLst>
              <a:ext uri="{FF2B5EF4-FFF2-40B4-BE49-F238E27FC236}">
                <a16:creationId xmlns:a16="http://schemas.microsoft.com/office/drawing/2014/main" id="{42C49EE4-068C-6E44-C96D-9D8D530B51CF}"/>
              </a:ext>
            </a:extLst>
          </p:cNvPr>
          <p:cNvSpPr>
            <a:spLocks noGrp="1"/>
          </p:cNvSpPr>
          <p:nvPr>
            <p:ph idx="1"/>
          </p:nvPr>
        </p:nvSpPr>
        <p:spPr/>
        <p:txBody>
          <a:bodyPr>
            <a:normAutofit/>
          </a:bodyPr>
          <a:lstStyle/>
          <a:p>
            <a:r>
              <a:rPr lang="en-US" sz="2200">
                <a:hlinkClick r:id="rId2" action="ppaction://hlinksldjump"/>
              </a:rPr>
              <a:t>Accessing SMS through ServiceNow</a:t>
            </a:r>
            <a:endParaRPr lang="en-US" sz="2200"/>
          </a:p>
          <a:p>
            <a:r>
              <a:rPr lang="en-US" sz="2200">
                <a:hlinkClick r:id="rId3" action="ppaction://hlinksldjump"/>
              </a:rPr>
              <a:t>Logging in SMS</a:t>
            </a:r>
            <a:endParaRPr lang="en-US" sz="2200"/>
          </a:p>
          <a:p>
            <a:r>
              <a:rPr lang="en-US" sz="2200">
                <a:hlinkClick r:id="rId4" action="ppaction://hlinksldjump"/>
              </a:rPr>
              <a:t>Exploring SMS</a:t>
            </a:r>
            <a:endParaRPr lang="en-US" sz="2200"/>
          </a:p>
          <a:p>
            <a:r>
              <a:rPr lang="en-US" sz="2200">
                <a:hlinkClick r:id="rId5" action="ppaction://hlinksldjump"/>
              </a:rPr>
              <a:t>Creating a ticket</a:t>
            </a:r>
            <a:endParaRPr lang="en-US" sz="2200"/>
          </a:p>
          <a:p>
            <a:r>
              <a:rPr lang="en-US" sz="2200">
                <a:hlinkClick r:id="rId6" action="ppaction://hlinksldjump"/>
              </a:rPr>
              <a:t>Searching for a ticket</a:t>
            </a:r>
            <a:endParaRPr lang="en-US" sz="2200"/>
          </a:p>
          <a:p>
            <a:r>
              <a:rPr lang="en-US" sz="2200">
                <a:hlinkClick r:id="rId7" action="ppaction://hlinksldjump"/>
              </a:rPr>
              <a:t>Doubts</a:t>
            </a:r>
            <a:endParaRPr lang="en-US" sz="2200"/>
          </a:p>
        </p:txBody>
      </p:sp>
    </p:spTree>
    <p:extLst>
      <p:ext uri="{BB962C8B-B14F-4D97-AF65-F5344CB8AC3E}">
        <p14:creationId xmlns:p14="http://schemas.microsoft.com/office/powerpoint/2010/main" val="15789038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tângulo: Cantos Arredondados 24">
            <a:extLst>
              <a:ext uri="{FF2B5EF4-FFF2-40B4-BE49-F238E27FC236}">
                <a16:creationId xmlns:a16="http://schemas.microsoft.com/office/drawing/2014/main" id="{C345EBB1-532D-54C1-C585-95FF965C90DA}"/>
              </a:ext>
            </a:extLst>
          </p:cNvPr>
          <p:cNvSpPr/>
          <p:nvPr/>
        </p:nvSpPr>
        <p:spPr>
          <a:xfrm>
            <a:off x="8114335" y="1961207"/>
            <a:ext cx="3817401" cy="4490575"/>
          </a:xfrm>
          <a:prstGeom prst="roundRect">
            <a:avLst>
              <a:gd name="adj" fmla="val 7145"/>
            </a:avLst>
          </a:prstGeom>
          <a:solidFill>
            <a:srgbClr val="800000">
              <a:alpha val="5098"/>
            </a:srgbClr>
          </a:solidFill>
          <a:ln>
            <a:solidFill>
              <a:srgbClr val="D438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 name="Retângulo: Cantos Arredondados 22">
            <a:extLst>
              <a:ext uri="{FF2B5EF4-FFF2-40B4-BE49-F238E27FC236}">
                <a16:creationId xmlns:a16="http://schemas.microsoft.com/office/drawing/2014/main" id="{14C10A65-E5F4-259B-2F12-7DAEDA3BACFF}"/>
              </a:ext>
            </a:extLst>
          </p:cNvPr>
          <p:cNvSpPr/>
          <p:nvPr/>
        </p:nvSpPr>
        <p:spPr>
          <a:xfrm>
            <a:off x="142615" y="1961206"/>
            <a:ext cx="4309884" cy="3338582"/>
          </a:xfrm>
          <a:prstGeom prst="roundRect">
            <a:avLst>
              <a:gd name="adj" fmla="val 7097"/>
            </a:avLst>
          </a:prstGeom>
          <a:solidFill>
            <a:srgbClr val="800000">
              <a:alpha val="4706"/>
            </a:srgbClr>
          </a:solidFill>
          <a:ln>
            <a:solidFill>
              <a:srgbClr val="D438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4" name="Retângulo: Cantos Arredondados 23">
            <a:extLst>
              <a:ext uri="{FF2B5EF4-FFF2-40B4-BE49-F238E27FC236}">
                <a16:creationId xmlns:a16="http://schemas.microsoft.com/office/drawing/2014/main" id="{E0FBD225-C5CF-021A-2EFA-CEEA65131645}"/>
              </a:ext>
            </a:extLst>
          </p:cNvPr>
          <p:cNvSpPr/>
          <p:nvPr/>
        </p:nvSpPr>
        <p:spPr>
          <a:xfrm>
            <a:off x="4579135" y="1961206"/>
            <a:ext cx="3429479" cy="2834729"/>
          </a:xfrm>
          <a:prstGeom prst="roundRect">
            <a:avLst>
              <a:gd name="adj" fmla="val 8147"/>
            </a:avLst>
          </a:prstGeom>
          <a:solidFill>
            <a:srgbClr val="800000">
              <a:alpha val="5098"/>
            </a:srgbClr>
          </a:solidFill>
          <a:ln>
            <a:solidFill>
              <a:srgbClr val="D438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Imagem 9">
            <a:extLst>
              <a:ext uri="{FF2B5EF4-FFF2-40B4-BE49-F238E27FC236}">
                <a16:creationId xmlns:a16="http://schemas.microsoft.com/office/drawing/2014/main" id="{871BBCD4-2B25-AC03-FEA7-89B6AB1E7457}"/>
              </a:ext>
            </a:extLst>
          </p:cNvPr>
          <p:cNvPicPr>
            <a:picLocks noChangeAspect="1"/>
          </p:cNvPicPr>
          <p:nvPr/>
        </p:nvPicPr>
        <p:blipFill>
          <a:blip r:embed="rId2"/>
          <a:stretch>
            <a:fillRect/>
          </a:stretch>
        </p:blipFill>
        <p:spPr>
          <a:xfrm>
            <a:off x="4558549" y="2168103"/>
            <a:ext cx="3429479" cy="495369"/>
          </a:xfrm>
          <a:prstGeom prst="rect">
            <a:avLst/>
          </a:prstGeom>
          <a:ln>
            <a:noFill/>
          </a:ln>
          <a:effectLst>
            <a:softEdge rad="112500"/>
          </a:effectLst>
        </p:spPr>
      </p:pic>
      <p:sp>
        <p:nvSpPr>
          <p:cNvPr id="2" name="Título 1">
            <a:extLst>
              <a:ext uri="{FF2B5EF4-FFF2-40B4-BE49-F238E27FC236}">
                <a16:creationId xmlns:a16="http://schemas.microsoft.com/office/drawing/2014/main" id="{0D597E88-615B-50D7-33F0-7293D4AB8350}"/>
              </a:ext>
            </a:extLst>
          </p:cNvPr>
          <p:cNvSpPr>
            <a:spLocks noGrp="1"/>
          </p:cNvSpPr>
          <p:nvPr>
            <p:ph type="title"/>
          </p:nvPr>
        </p:nvSpPr>
        <p:spPr>
          <a:xfrm>
            <a:off x="343678" y="217988"/>
            <a:ext cx="5470003" cy="445102"/>
          </a:xfrm>
        </p:spPr>
        <p:txBody>
          <a:bodyPr>
            <a:noAutofit/>
          </a:bodyPr>
          <a:lstStyle/>
          <a:p>
            <a:r>
              <a:rPr lang="pt-BR" sz="3600" b="1" err="1">
                <a:effectLst>
                  <a:outerShdw blurRad="38100" dist="38100" dir="2700000" algn="tl">
                    <a:srgbClr val="000000">
                      <a:alpha val="43137"/>
                    </a:srgbClr>
                  </a:outerShdw>
                </a:effectLst>
              </a:rPr>
              <a:t>Searching</a:t>
            </a:r>
            <a:r>
              <a:rPr lang="pt-BR" sz="3600" b="1">
                <a:effectLst>
                  <a:outerShdw blurRad="38100" dist="38100" dir="2700000" algn="tl">
                    <a:srgbClr val="000000">
                      <a:alpha val="43137"/>
                    </a:srgbClr>
                  </a:outerShdw>
                </a:effectLst>
              </a:rPr>
              <a:t> for a ticket</a:t>
            </a:r>
          </a:p>
        </p:txBody>
      </p:sp>
      <p:sp>
        <p:nvSpPr>
          <p:cNvPr id="29" name="CaixaDeTexto 28">
            <a:extLst>
              <a:ext uri="{FF2B5EF4-FFF2-40B4-BE49-F238E27FC236}">
                <a16:creationId xmlns:a16="http://schemas.microsoft.com/office/drawing/2014/main" id="{3596A814-1421-29B2-5491-3B5C5FBD9F32}"/>
              </a:ext>
            </a:extLst>
          </p:cNvPr>
          <p:cNvSpPr txBox="1"/>
          <p:nvPr/>
        </p:nvSpPr>
        <p:spPr>
          <a:xfrm>
            <a:off x="533246" y="788343"/>
            <a:ext cx="5347341" cy="1077218"/>
          </a:xfrm>
          <a:prstGeom prst="rect">
            <a:avLst/>
          </a:prstGeom>
          <a:noFill/>
        </p:spPr>
        <p:txBody>
          <a:bodyPr wrap="square" rtlCol="0">
            <a:spAutoFit/>
          </a:bodyPr>
          <a:lstStyle/>
          <a:p>
            <a:pPr algn="just"/>
            <a:r>
              <a:rPr lang="en-US" sz="1600"/>
              <a:t>There are 3 different ways of searching for a ticket in the SMS: </a:t>
            </a:r>
          </a:p>
          <a:p>
            <a:pPr algn="just"/>
            <a:r>
              <a:rPr lang="en-US" sz="1600"/>
              <a:t>   – My last tickets;</a:t>
            </a:r>
          </a:p>
          <a:p>
            <a:pPr algn="just"/>
            <a:r>
              <a:rPr lang="en-US" sz="1600"/>
              <a:t>   – Research field;</a:t>
            </a:r>
          </a:p>
          <a:p>
            <a:pPr algn="just"/>
            <a:r>
              <a:rPr lang="en-US" sz="1600"/>
              <a:t>   – Filter panel; </a:t>
            </a:r>
          </a:p>
        </p:txBody>
      </p:sp>
      <p:pic>
        <p:nvPicPr>
          <p:cNvPr id="5" name="Imagem 4">
            <a:extLst>
              <a:ext uri="{FF2B5EF4-FFF2-40B4-BE49-F238E27FC236}">
                <a16:creationId xmlns:a16="http://schemas.microsoft.com/office/drawing/2014/main" id="{C86336F2-DCB6-0E03-7C84-0363DB3549D6}"/>
              </a:ext>
            </a:extLst>
          </p:cNvPr>
          <p:cNvPicPr>
            <a:picLocks noChangeAspect="1"/>
          </p:cNvPicPr>
          <p:nvPr/>
        </p:nvPicPr>
        <p:blipFill>
          <a:blip r:embed="rId3"/>
          <a:stretch>
            <a:fillRect/>
          </a:stretch>
        </p:blipFill>
        <p:spPr>
          <a:xfrm>
            <a:off x="371672" y="2168104"/>
            <a:ext cx="3906764" cy="1837608"/>
          </a:xfrm>
          <a:prstGeom prst="rect">
            <a:avLst/>
          </a:prstGeom>
        </p:spPr>
      </p:pic>
      <p:sp>
        <p:nvSpPr>
          <p:cNvPr id="8" name="CaixaDeTexto 7">
            <a:extLst>
              <a:ext uri="{FF2B5EF4-FFF2-40B4-BE49-F238E27FC236}">
                <a16:creationId xmlns:a16="http://schemas.microsoft.com/office/drawing/2014/main" id="{6D4ECCDA-1FF2-401A-0C99-B95C57A2A34C}"/>
              </a:ext>
            </a:extLst>
          </p:cNvPr>
          <p:cNvSpPr txBox="1"/>
          <p:nvPr/>
        </p:nvSpPr>
        <p:spPr>
          <a:xfrm>
            <a:off x="371671" y="4130966"/>
            <a:ext cx="3906764" cy="1077218"/>
          </a:xfrm>
          <a:prstGeom prst="rect">
            <a:avLst/>
          </a:prstGeom>
          <a:noFill/>
        </p:spPr>
        <p:txBody>
          <a:bodyPr wrap="square" rtlCol="0">
            <a:spAutoFit/>
          </a:bodyPr>
          <a:lstStyle/>
          <a:p>
            <a:pPr algn="just"/>
            <a:r>
              <a:rPr lang="en-US" sz="1600"/>
              <a:t>My Last Tickets panel will always be shown in the home page of SMS, you can navigate through the pages inside of the panel to find the ticket you’ve opened before.</a:t>
            </a:r>
          </a:p>
        </p:txBody>
      </p:sp>
      <p:sp>
        <p:nvSpPr>
          <p:cNvPr id="11" name="CaixaDeTexto 10">
            <a:extLst>
              <a:ext uri="{FF2B5EF4-FFF2-40B4-BE49-F238E27FC236}">
                <a16:creationId xmlns:a16="http://schemas.microsoft.com/office/drawing/2014/main" id="{C4ADA687-3EA2-E7C2-9A36-46D50FD5533A}"/>
              </a:ext>
            </a:extLst>
          </p:cNvPr>
          <p:cNvSpPr txBox="1"/>
          <p:nvPr/>
        </p:nvSpPr>
        <p:spPr>
          <a:xfrm>
            <a:off x="4722851" y="2747723"/>
            <a:ext cx="3124198" cy="1815882"/>
          </a:xfrm>
          <a:prstGeom prst="rect">
            <a:avLst/>
          </a:prstGeom>
          <a:noFill/>
        </p:spPr>
        <p:txBody>
          <a:bodyPr wrap="square" rtlCol="0">
            <a:spAutoFit/>
          </a:bodyPr>
          <a:lstStyle/>
          <a:p>
            <a:pPr algn="just"/>
            <a:r>
              <a:rPr lang="en-US" sz="1600"/>
              <a:t>Research field can be found in the top of any screen when logged in SMS, by inserting the ticket number and pressing “Enter”, a new tab inside of the system will lead you to the ticket you’re looking for.</a:t>
            </a:r>
          </a:p>
        </p:txBody>
      </p:sp>
      <p:sp>
        <p:nvSpPr>
          <p:cNvPr id="12" name="CaixaDeTexto 11">
            <a:extLst>
              <a:ext uri="{FF2B5EF4-FFF2-40B4-BE49-F238E27FC236}">
                <a16:creationId xmlns:a16="http://schemas.microsoft.com/office/drawing/2014/main" id="{992EFFF5-34D8-B5B0-C0EB-1A3D84211BA8}"/>
              </a:ext>
            </a:extLst>
          </p:cNvPr>
          <p:cNvSpPr txBox="1"/>
          <p:nvPr/>
        </p:nvSpPr>
        <p:spPr>
          <a:xfrm>
            <a:off x="8350897" y="2175023"/>
            <a:ext cx="3396343" cy="2062103"/>
          </a:xfrm>
          <a:prstGeom prst="rect">
            <a:avLst/>
          </a:prstGeom>
          <a:noFill/>
        </p:spPr>
        <p:txBody>
          <a:bodyPr wrap="square" rtlCol="0">
            <a:spAutoFit/>
          </a:bodyPr>
          <a:lstStyle/>
          <a:p>
            <a:pPr algn="just"/>
            <a:r>
              <a:rPr lang="en-US" sz="1600"/>
              <a:t>Tickets also can be found by the execution of a filter choosing by Ticket Type, Ticket Number, System, Status, My Tickets, Open Tickets, Attended Users and Criticality.</a:t>
            </a:r>
          </a:p>
          <a:p>
            <a:pPr algn="just"/>
            <a:r>
              <a:rPr lang="en-US" sz="1600"/>
              <a:t>For that, you need to click in the red button “Ticket Browser” in the home page, then the filter panel will appear.</a:t>
            </a:r>
          </a:p>
        </p:txBody>
      </p:sp>
      <p:pic>
        <p:nvPicPr>
          <p:cNvPr id="14" name="Imagem 13">
            <a:extLst>
              <a:ext uri="{FF2B5EF4-FFF2-40B4-BE49-F238E27FC236}">
                <a16:creationId xmlns:a16="http://schemas.microsoft.com/office/drawing/2014/main" id="{254C905A-0BEA-A546-F1B6-7D2272D19DD7}"/>
              </a:ext>
            </a:extLst>
          </p:cNvPr>
          <p:cNvPicPr>
            <a:picLocks noChangeAspect="1"/>
          </p:cNvPicPr>
          <p:nvPr/>
        </p:nvPicPr>
        <p:blipFill>
          <a:blip r:embed="rId4"/>
          <a:stretch>
            <a:fillRect/>
          </a:stretch>
        </p:blipFill>
        <p:spPr>
          <a:xfrm>
            <a:off x="9126525" y="4603522"/>
            <a:ext cx="1724266" cy="409632"/>
          </a:xfrm>
          <a:prstGeom prst="rect">
            <a:avLst/>
          </a:prstGeom>
        </p:spPr>
      </p:pic>
      <p:pic>
        <p:nvPicPr>
          <p:cNvPr id="18" name="Gráfico 17" descr="Selo 3 com preenchimento sólido">
            <a:extLst>
              <a:ext uri="{FF2B5EF4-FFF2-40B4-BE49-F238E27FC236}">
                <a16:creationId xmlns:a16="http://schemas.microsoft.com/office/drawing/2014/main" id="{6B42885C-6D52-EFA7-396B-C84C12B3E72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871613" y="1679663"/>
            <a:ext cx="413792" cy="413792"/>
          </a:xfrm>
          <a:prstGeom prst="rect">
            <a:avLst/>
          </a:prstGeom>
        </p:spPr>
      </p:pic>
      <p:pic>
        <p:nvPicPr>
          <p:cNvPr id="20" name="Gráfico 19" descr="Crachá com preenchimento sólido">
            <a:extLst>
              <a:ext uri="{FF2B5EF4-FFF2-40B4-BE49-F238E27FC236}">
                <a16:creationId xmlns:a16="http://schemas.microsoft.com/office/drawing/2014/main" id="{85AC7838-560C-483C-6510-A320904DBB9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085049" y="1679663"/>
            <a:ext cx="413792" cy="413792"/>
          </a:xfrm>
          <a:prstGeom prst="rect">
            <a:avLst/>
          </a:prstGeom>
        </p:spPr>
      </p:pic>
      <p:pic>
        <p:nvPicPr>
          <p:cNvPr id="22" name="Gráfico 21" descr="Selo 1 com preenchimento sólido">
            <a:extLst>
              <a:ext uri="{FF2B5EF4-FFF2-40B4-BE49-F238E27FC236}">
                <a16:creationId xmlns:a16="http://schemas.microsoft.com/office/drawing/2014/main" id="{55E0B5E2-A941-9AE1-3F44-49EED0F1BE1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18157" y="1688994"/>
            <a:ext cx="413792" cy="413792"/>
          </a:xfrm>
          <a:prstGeom prst="rect">
            <a:avLst/>
          </a:prstGeom>
        </p:spPr>
      </p:pic>
      <p:sp>
        <p:nvSpPr>
          <p:cNvPr id="26" name="Retângulo: Cantos Arredondados 25">
            <a:extLst>
              <a:ext uri="{FF2B5EF4-FFF2-40B4-BE49-F238E27FC236}">
                <a16:creationId xmlns:a16="http://schemas.microsoft.com/office/drawing/2014/main" id="{AF656802-FC0A-61C2-82F8-D041F2C90609}"/>
              </a:ext>
            </a:extLst>
          </p:cNvPr>
          <p:cNvSpPr/>
          <p:nvPr/>
        </p:nvSpPr>
        <p:spPr>
          <a:xfrm>
            <a:off x="6578084" y="5379314"/>
            <a:ext cx="5542383" cy="1347184"/>
          </a:xfrm>
          <a:prstGeom prst="roundRect">
            <a:avLst>
              <a:gd name="adj" fmla="val 13204"/>
            </a:avLst>
          </a:prstGeom>
          <a:solidFill>
            <a:srgbClr val="F9F2F2"/>
          </a:solidFill>
          <a:ln>
            <a:solidFill>
              <a:srgbClr val="D438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36" name="Conector reto 35">
            <a:extLst>
              <a:ext uri="{FF2B5EF4-FFF2-40B4-BE49-F238E27FC236}">
                <a16:creationId xmlns:a16="http://schemas.microsoft.com/office/drawing/2014/main" id="{0797FCF5-29A4-34B7-4E90-509364C4DAD4}"/>
              </a:ext>
            </a:extLst>
          </p:cNvPr>
          <p:cNvCxnSpPr>
            <a:cxnSpLocks/>
          </p:cNvCxnSpPr>
          <p:nvPr/>
        </p:nvCxnSpPr>
        <p:spPr>
          <a:xfrm>
            <a:off x="8111355" y="5388082"/>
            <a:ext cx="3817400" cy="0"/>
          </a:xfrm>
          <a:prstGeom prst="line">
            <a:avLst/>
          </a:prstGeom>
          <a:ln>
            <a:solidFill>
              <a:srgbClr val="FCF2F2"/>
            </a:solidFill>
          </a:ln>
        </p:spPr>
        <p:style>
          <a:lnRef idx="1">
            <a:schemeClr val="accent1"/>
          </a:lnRef>
          <a:fillRef idx="0">
            <a:schemeClr val="accent1"/>
          </a:fillRef>
          <a:effectRef idx="0">
            <a:schemeClr val="accent1"/>
          </a:effectRef>
          <a:fontRef idx="minor">
            <a:schemeClr val="tx1"/>
          </a:fontRef>
        </p:style>
      </p:cxnSp>
      <p:pic>
        <p:nvPicPr>
          <p:cNvPr id="16" name="Imagem 15">
            <a:extLst>
              <a:ext uri="{FF2B5EF4-FFF2-40B4-BE49-F238E27FC236}">
                <a16:creationId xmlns:a16="http://schemas.microsoft.com/office/drawing/2014/main" id="{F7E85E62-FEBB-1201-AEE1-508357B7E93F}"/>
              </a:ext>
            </a:extLst>
          </p:cNvPr>
          <p:cNvPicPr>
            <a:picLocks noChangeAspect="1"/>
          </p:cNvPicPr>
          <p:nvPr/>
        </p:nvPicPr>
        <p:blipFill>
          <a:blip r:embed="rId11"/>
          <a:stretch>
            <a:fillRect/>
          </a:stretch>
        </p:blipFill>
        <p:spPr>
          <a:xfrm>
            <a:off x="6642431" y="5567488"/>
            <a:ext cx="5395026" cy="970836"/>
          </a:xfrm>
          <a:prstGeom prst="rect">
            <a:avLst/>
          </a:prstGeom>
        </p:spPr>
      </p:pic>
      <p:sp>
        <p:nvSpPr>
          <p:cNvPr id="37" name="Seta: para Baixo 36">
            <a:extLst>
              <a:ext uri="{FF2B5EF4-FFF2-40B4-BE49-F238E27FC236}">
                <a16:creationId xmlns:a16="http://schemas.microsoft.com/office/drawing/2014/main" id="{F0487432-09A3-75EA-9C8B-C94F1D2823C2}"/>
              </a:ext>
            </a:extLst>
          </p:cNvPr>
          <p:cNvSpPr/>
          <p:nvPr/>
        </p:nvSpPr>
        <p:spPr>
          <a:xfrm>
            <a:off x="9620099" y="5125126"/>
            <a:ext cx="737118" cy="305285"/>
          </a:xfrm>
          <a:prstGeom prst="downArrow">
            <a:avLst/>
          </a:prstGeom>
          <a:solidFill>
            <a:srgbClr val="CC0000"/>
          </a:solidFill>
          <a:ln>
            <a:solidFill>
              <a:srgbClr val="D438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9" name="Gráfico 38" descr="Selo 3 estrutura de tópicos">
            <a:extLst>
              <a:ext uri="{FF2B5EF4-FFF2-40B4-BE49-F238E27FC236}">
                <a16:creationId xmlns:a16="http://schemas.microsoft.com/office/drawing/2014/main" id="{9ABF30BC-6D40-471E-ED29-5AB2A1D3A16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33245" y="1568668"/>
            <a:ext cx="217684" cy="217684"/>
          </a:xfrm>
          <a:prstGeom prst="rect">
            <a:avLst/>
          </a:prstGeom>
        </p:spPr>
      </p:pic>
      <p:pic>
        <p:nvPicPr>
          <p:cNvPr id="41" name="Gráfico 40" descr="Crachá estrutura de tópicos">
            <a:extLst>
              <a:ext uri="{FF2B5EF4-FFF2-40B4-BE49-F238E27FC236}">
                <a16:creationId xmlns:a16="http://schemas.microsoft.com/office/drawing/2014/main" id="{4661F087-009A-0268-295E-A3B9FE6A174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33245" y="1326952"/>
            <a:ext cx="221464" cy="221464"/>
          </a:xfrm>
          <a:prstGeom prst="rect">
            <a:avLst/>
          </a:prstGeom>
        </p:spPr>
      </p:pic>
      <p:pic>
        <p:nvPicPr>
          <p:cNvPr id="43" name="Gráfico 42" descr="Selo 1 estrutura de tópicos">
            <a:extLst>
              <a:ext uri="{FF2B5EF4-FFF2-40B4-BE49-F238E27FC236}">
                <a16:creationId xmlns:a16="http://schemas.microsoft.com/office/drawing/2014/main" id="{AC361DA1-6F05-29E1-0FCA-B004626DC55F}"/>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33245" y="1088664"/>
            <a:ext cx="221464" cy="221464"/>
          </a:xfrm>
          <a:prstGeom prst="rect">
            <a:avLst/>
          </a:prstGeom>
        </p:spPr>
      </p:pic>
    </p:spTree>
    <p:extLst>
      <p:ext uri="{BB962C8B-B14F-4D97-AF65-F5344CB8AC3E}">
        <p14:creationId xmlns:p14="http://schemas.microsoft.com/office/powerpoint/2010/main" val="856759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597E88-615B-50D7-33F0-7293D4AB8350}"/>
              </a:ext>
            </a:extLst>
          </p:cNvPr>
          <p:cNvSpPr>
            <a:spLocks noGrp="1"/>
          </p:cNvSpPr>
          <p:nvPr>
            <p:ph type="title"/>
          </p:nvPr>
        </p:nvSpPr>
        <p:spPr>
          <a:xfrm>
            <a:off x="343678" y="217988"/>
            <a:ext cx="5470003" cy="445102"/>
          </a:xfrm>
        </p:spPr>
        <p:txBody>
          <a:bodyPr>
            <a:noAutofit/>
          </a:bodyPr>
          <a:lstStyle/>
          <a:p>
            <a:r>
              <a:rPr lang="en-US" sz="3600" b="1">
                <a:effectLst>
                  <a:outerShdw blurRad="38100" dist="38100" dir="2700000" algn="tl">
                    <a:srgbClr val="000000">
                      <a:alpha val="43137"/>
                    </a:srgbClr>
                  </a:outerShdw>
                </a:effectLst>
              </a:rPr>
              <a:t>Any doubt left?</a:t>
            </a:r>
          </a:p>
        </p:txBody>
      </p:sp>
      <p:sp>
        <p:nvSpPr>
          <p:cNvPr id="11" name="CaixaDeTexto 10">
            <a:extLst>
              <a:ext uri="{FF2B5EF4-FFF2-40B4-BE49-F238E27FC236}">
                <a16:creationId xmlns:a16="http://schemas.microsoft.com/office/drawing/2014/main" id="{C4ADA687-3EA2-E7C2-9A36-46D50FD5533A}"/>
              </a:ext>
            </a:extLst>
          </p:cNvPr>
          <p:cNvSpPr txBox="1"/>
          <p:nvPr/>
        </p:nvSpPr>
        <p:spPr>
          <a:xfrm>
            <a:off x="7597271" y="2283540"/>
            <a:ext cx="4023355" cy="338554"/>
          </a:xfrm>
          <a:prstGeom prst="rect">
            <a:avLst/>
          </a:prstGeom>
          <a:noFill/>
        </p:spPr>
        <p:txBody>
          <a:bodyPr wrap="square" rtlCol="0">
            <a:spAutoFit/>
          </a:bodyPr>
          <a:lstStyle/>
          <a:p>
            <a:pPr algn="just"/>
            <a:endParaRPr lang="en-US" sz="1600"/>
          </a:p>
        </p:txBody>
      </p:sp>
      <p:sp>
        <p:nvSpPr>
          <p:cNvPr id="3" name="Retângulo: Cantos Arredondados 2">
            <a:extLst>
              <a:ext uri="{FF2B5EF4-FFF2-40B4-BE49-F238E27FC236}">
                <a16:creationId xmlns:a16="http://schemas.microsoft.com/office/drawing/2014/main" id="{0473F97D-A1EA-639C-6108-31BCC8024D63}"/>
              </a:ext>
            </a:extLst>
          </p:cNvPr>
          <p:cNvSpPr>
            <a:spLocks/>
          </p:cNvSpPr>
          <p:nvPr/>
        </p:nvSpPr>
        <p:spPr>
          <a:xfrm>
            <a:off x="454752" y="1246732"/>
            <a:ext cx="11550636" cy="5393279"/>
          </a:xfrm>
          <a:prstGeom prst="roundRect">
            <a:avLst>
              <a:gd name="adj" fmla="val 20216"/>
            </a:avLst>
          </a:prstGeom>
          <a:solidFill>
            <a:srgbClr val="FCF2F2"/>
          </a:solidFill>
          <a:ln>
            <a:solidFill>
              <a:srgbClr val="D438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tângulo: Cantos Arredondados 12">
            <a:hlinkClick r:id="rId2"/>
            <a:extLst>
              <a:ext uri="{FF2B5EF4-FFF2-40B4-BE49-F238E27FC236}">
                <a16:creationId xmlns:a16="http://schemas.microsoft.com/office/drawing/2014/main" id="{953B0909-37DA-B1E1-7866-10FCBB41AB15}"/>
              </a:ext>
            </a:extLst>
          </p:cNvPr>
          <p:cNvSpPr/>
          <p:nvPr/>
        </p:nvSpPr>
        <p:spPr>
          <a:xfrm>
            <a:off x="1541147" y="2267264"/>
            <a:ext cx="2276356" cy="1923416"/>
          </a:xfrm>
          <a:prstGeom prst="roundRect">
            <a:avLst>
              <a:gd name="adj" fmla="val 13204"/>
            </a:avLst>
          </a:prstGeom>
          <a:noFill/>
          <a:ln>
            <a:solidFill>
              <a:srgbClr val="D438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CaixaDeTexto 4">
            <a:extLst>
              <a:ext uri="{FF2B5EF4-FFF2-40B4-BE49-F238E27FC236}">
                <a16:creationId xmlns:a16="http://schemas.microsoft.com/office/drawing/2014/main" id="{863DF4C8-28FC-F626-D87B-88B73E9C2BE1}"/>
              </a:ext>
            </a:extLst>
          </p:cNvPr>
          <p:cNvSpPr txBox="1"/>
          <p:nvPr/>
        </p:nvSpPr>
        <p:spPr>
          <a:xfrm>
            <a:off x="1389966" y="1528743"/>
            <a:ext cx="9825430" cy="338554"/>
          </a:xfrm>
          <a:prstGeom prst="rect">
            <a:avLst/>
          </a:prstGeom>
          <a:noFill/>
        </p:spPr>
        <p:txBody>
          <a:bodyPr wrap="square" rtlCol="0">
            <a:spAutoFit/>
          </a:bodyPr>
          <a:lstStyle/>
          <a:p>
            <a:pPr algn="just"/>
            <a:r>
              <a:rPr lang="pt-BR" sz="1600" err="1"/>
              <a:t>Watch</a:t>
            </a:r>
            <a:r>
              <a:rPr lang="pt-BR" sz="1600"/>
              <a:t> videos </a:t>
            </a:r>
            <a:r>
              <a:rPr lang="pt-BR" sz="1600" err="1"/>
              <a:t>presenting</a:t>
            </a:r>
            <a:r>
              <a:rPr lang="pt-BR" sz="1600"/>
              <a:t> SMS </a:t>
            </a:r>
            <a:r>
              <a:rPr lang="pt-BR" sz="1600" err="1"/>
              <a:t>actions</a:t>
            </a:r>
            <a:r>
              <a:rPr lang="pt-BR" sz="1600"/>
              <a:t>, click in </a:t>
            </a:r>
            <a:r>
              <a:rPr lang="pt-BR" sz="1600" err="1"/>
              <a:t>the</a:t>
            </a:r>
            <a:r>
              <a:rPr lang="pt-BR" sz="1600"/>
              <a:t> </a:t>
            </a:r>
            <a:r>
              <a:rPr lang="pt-BR" sz="1600" err="1"/>
              <a:t>options</a:t>
            </a:r>
            <a:r>
              <a:rPr lang="pt-BR" sz="1600"/>
              <a:t> </a:t>
            </a:r>
            <a:r>
              <a:rPr lang="pt-BR" sz="1600" err="1"/>
              <a:t>to</a:t>
            </a:r>
            <a:r>
              <a:rPr lang="pt-BR" sz="1600"/>
              <a:t> </a:t>
            </a:r>
            <a:r>
              <a:rPr lang="pt-BR" sz="1600" err="1"/>
              <a:t>be</a:t>
            </a:r>
            <a:r>
              <a:rPr lang="pt-BR" sz="1600"/>
              <a:t> </a:t>
            </a:r>
            <a:r>
              <a:rPr lang="pt-BR" sz="1600" err="1"/>
              <a:t>directed</a:t>
            </a:r>
            <a:r>
              <a:rPr lang="pt-BR" sz="1600"/>
              <a:t>:</a:t>
            </a:r>
          </a:p>
        </p:txBody>
      </p:sp>
      <p:sp>
        <p:nvSpPr>
          <p:cNvPr id="21" name="CaixaDeTexto 20">
            <a:extLst>
              <a:ext uri="{FF2B5EF4-FFF2-40B4-BE49-F238E27FC236}">
                <a16:creationId xmlns:a16="http://schemas.microsoft.com/office/drawing/2014/main" id="{0F1F6E98-8C70-6608-BFE9-676380CA658A}"/>
              </a:ext>
            </a:extLst>
          </p:cNvPr>
          <p:cNvSpPr txBox="1"/>
          <p:nvPr/>
        </p:nvSpPr>
        <p:spPr>
          <a:xfrm>
            <a:off x="535207" y="721949"/>
            <a:ext cx="7404591" cy="369332"/>
          </a:xfrm>
          <a:prstGeom prst="rect">
            <a:avLst/>
          </a:prstGeom>
          <a:noFill/>
        </p:spPr>
        <p:txBody>
          <a:bodyPr wrap="none" rtlCol="0">
            <a:spAutoFit/>
          </a:bodyPr>
          <a:lstStyle/>
          <a:p>
            <a:r>
              <a:rPr lang="pt-BR"/>
              <a:t>Contact LATAM Security team </a:t>
            </a:r>
            <a:r>
              <a:rPr lang="pt-BR" err="1"/>
              <a:t>through</a:t>
            </a:r>
            <a:r>
              <a:rPr lang="pt-BR"/>
              <a:t> email: </a:t>
            </a:r>
            <a:r>
              <a:rPr lang="pt-BR" b="1">
                <a:hlinkClick r:id="rId3"/>
              </a:rPr>
              <a:t>SAICTSECURITY@CNHIND.COM</a:t>
            </a:r>
            <a:endParaRPr lang="pt-BR" b="1"/>
          </a:p>
        </p:txBody>
      </p:sp>
      <p:pic>
        <p:nvPicPr>
          <p:cNvPr id="8" name="Gráfico 7" descr="Monitor com preenchimento sólido">
            <a:extLst>
              <a:ext uri="{FF2B5EF4-FFF2-40B4-BE49-F238E27FC236}">
                <a16:creationId xmlns:a16="http://schemas.microsoft.com/office/drawing/2014/main" id="{087A6734-C3DB-A105-FD68-228C3B7470E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63368" y="2156954"/>
            <a:ext cx="1797698" cy="1797698"/>
          </a:xfrm>
          <a:prstGeom prst="rect">
            <a:avLst/>
          </a:prstGeom>
        </p:spPr>
      </p:pic>
      <p:pic>
        <p:nvPicPr>
          <p:cNvPr id="9" name="Imagem 8">
            <a:extLst>
              <a:ext uri="{FF2B5EF4-FFF2-40B4-BE49-F238E27FC236}">
                <a16:creationId xmlns:a16="http://schemas.microsoft.com/office/drawing/2014/main" id="{F3E110BA-B757-9D07-1ECE-D4DCD165F3A4}"/>
              </a:ext>
            </a:extLst>
          </p:cNvPr>
          <p:cNvPicPr>
            <a:picLocks noChangeAspect="1"/>
          </p:cNvPicPr>
          <p:nvPr/>
        </p:nvPicPr>
        <p:blipFill>
          <a:blip r:embed="rId6"/>
          <a:stretch>
            <a:fillRect/>
          </a:stretch>
        </p:blipFill>
        <p:spPr>
          <a:xfrm>
            <a:off x="2049662" y="2540662"/>
            <a:ext cx="1226819" cy="800388"/>
          </a:xfrm>
          <a:prstGeom prst="rect">
            <a:avLst/>
          </a:prstGeom>
        </p:spPr>
      </p:pic>
      <p:sp>
        <p:nvSpPr>
          <p:cNvPr id="10" name="CaixaDeTexto 9">
            <a:extLst>
              <a:ext uri="{FF2B5EF4-FFF2-40B4-BE49-F238E27FC236}">
                <a16:creationId xmlns:a16="http://schemas.microsoft.com/office/drawing/2014/main" id="{17B8AC41-4378-8A7F-2CCC-E13E582304A4}"/>
              </a:ext>
            </a:extLst>
          </p:cNvPr>
          <p:cNvSpPr txBox="1"/>
          <p:nvPr/>
        </p:nvSpPr>
        <p:spPr>
          <a:xfrm>
            <a:off x="1918325" y="3735372"/>
            <a:ext cx="1797698" cy="307777"/>
          </a:xfrm>
          <a:prstGeom prst="rect">
            <a:avLst/>
          </a:prstGeom>
          <a:noFill/>
        </p:spPr>
        <p:txBody>
          <a:bodyPr wrap="square" rtlCol="0">
            <a:spAutoFit/>
          </a:bodyPr>
          <a:lstStyle/>
          <a:p>
            <a:pPr algn="just"/>
            <a:r>
              <a:rPr lang="pt-BR" sz="1400" b="1" u="sng"/>
              <a:t>SMS </a:t>
            </a:r>
            <a:r>
              <a:rPr lang="pt-BR" sz="1400" b="1" u="sng" err="1"/>
              <a:t>Presentation</a:t>
            </a:r>
            <a:endParaRPr lang="en-US" sz="1400" b="1" u="sng"/>
          </a:p>
        </p:txBody>
      </p:sp>
      <p:sp>
        <p:nvSpPr>
          <p:cNvPr id="17" name="Retângulo: Cantos Arredondados 16">
            <a:hlinkClick r:id="rId7"/>
            <a:extLst>
              <a:ext uri="{FF2B5EF4-FFF2-40B4-BE49-F238E27FC236}">
                <a16:creationId xmlns:a16="http://schemas.microsoft.com/office/drawing/2014/main" id="{F4E3B46D-55A9-79B8-9A3C-59DB977B6198}"/>
              </a:ext>
            </a:extLst>
          </p:cNvPr>
          <p:cNvSpPr/>
          <p:nvPr/>
        </p:nvSpPr>
        <p:spPr>
          <a:xfrm>
            <a:off x="6517635" y="4443749"/>
            <a:ext cx="2276356" cy="1923416"/>
          </a:xfrm>
          <a:prstGeom prst="roundRect">
            <a:avLst>
              <a:gd name="adj" fmla="val 13204"/>
            </a:avLst>
          </a:prstGeom>
          <a:noFill/>
          <a:ln>
            <a:solidFill>
              <a:srgbClr val="D438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5" name="Gráfico 14" descr="Lupa com preenchimento sólido">
            <a:extLst>
              <a:ext uri="{FF2B5EF4-FFF2-40B4-BE49-F238E27FC236}">
                <a16:creationId xmlns:a16="http://schemas.microsoft.com/office/drawing/2014/main" id="{BCA958E7-0123-DF88-FEFC-59F99D89AD3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948130" y="4534004"/>
            <a:ext cx="1358828" cy="1358828"/>
          </a:xfrm>
          <a:prstGeom prst="rect">
            <a:avLst/>
          </a:prstGeom>
        </p:spPr>
      </p:pic>
      <p:sp>
        <p:nvSpPr>
          <p:cNvPr id="19" name="CaixaDeTexto 18">
            <a:extLst>
              <a:ext uri="{FF2B5EF4-FFF2-40B4-BE49-F238E27FC236}">
                <a16:creationId xmlns:a16="http://schemas.microsoft.com/office/drawing/2014/main" id="{676BBDDC-5145-E4CC-970B-9E1C31E454F0}"/>
              </a:ext>
            </a:extLst>
          </p:cNvPr>
          <p:cNvSpPr txBox="1"/>
          <p:nvPr/>
        </p:nvSpPr>
        <p:spPr>
          <a:xfrm>
            <a:off x="7047601" y="5828274"/>
            <a:ext cx="2125980" cy="307777"/>
          </a:xfrm>
          <a:prstGeom prst="rect">
            <a:avLst/>
          </a:prstGeom>
          <a:noFill/>
        </p:spPr>
        <p:txBody>
          <a:bodyPr wrap="square" rtlCol="0">
            <a:spAutoFit/>
          </a:bodyPr>
          <a:lstStyle/>
          <a:p>
            <a:pPr algn="just"/>
            <a:r>
              <a:rPr lang="en-US" sz="1400" b="1" u="sng"/>
              <a:t>Tickets Search</a:t>
            </a:r>
          </a:p>
        </p:txBody>
      </p:sp>
      <p:sp>
        <p:nvSpPr>
          <p:cNvPr id="27" name="Retângulo: Cantos Arredondados 26">
            <a:hlinkClick r:id="rId10"/>
            <a:extLst>
              <a:ext uri="{FF2B5EF4-FFF2-40B4-BE49-F238E27FC236}">
                <a16:creationId xmlns:a16="http://schemas.microsoft.com/office/drawing/2014/main" id="{11AB30C2-E794-BD19-E749-ED72F1BF32E7}"/>
              </a:ext>
            </a:extLst>
          </p:cNvPr>
          <p:cNvSpPr/>
          <p:nvPr/>
        </p:nvSpPr>
        <p:spPr>
          <a:xfrm>
            <a:off x="8216092" y="2267264"/>
            <a:ext cx="2276356" cy="1923416"/>
          </a:xfrm>
          <a:prstGeom prst="roundRect">
            <a:avLst>
              <a:gd name="adj" fmla="val 13204"/>
            </a:avLst>
          </a:prstGeom>
          <a:noFill/>
          <a:ln>
            <a:solidFill>
              <a:srgbClr val="D438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9" name="Gráfico 28" descr="Concluído com preenchimento sólido">
            <a:extLst>
              <a:ext uri="{FF2B5EF4-FFF2-40B4-BE49-F238E27FC236}">
                <a16:creationId xmlns:a16="http://schemas.microsoft.com/office/drawing/2014/main" id="{9B5269B5-01BA-8061-8663-3255C543C02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335217" y="2027068"/>
            <a:ext cx="2075434" cy="2075434"/>
          </a:xfrm>
          <a:prstGeom prst="rect">
            <a:avLst/>
          </a:prstGeom>
        </p:spPr>
      </p:pic>
      <p:sp>
        <p:nvSpPr>
          <p:cNvPr id="30" name="CaixaDeTexto 29">
            <a:extLst>
              <a:ext uri="{FF2B5EF4-FFF2-40B4-BE49-F238E27FC236}">
                <a16:creationId xmlns:a16="http://schemas.microsoft.com/office/drawing/2014/main" id="{B08F53F5-59BD-2BEA-7F27-B12F63BE730C}"/>
              </a:ext>
            </a:extLst>
          </p:cNvPr>
          <p:cNvSpPr txBox="1"/>
          <p:nvPr/>
        </p:nvSpPr>
        <p:spPr>
          <a:xfrm>
            <a:off x="8730486" y="3702673"/>
            <a:ext cx="2125980" cy="307777"/>
          </a:xfrm>
          <a:prstGeom prst="rect">
            <a:avLst/>
          </a:prstGeom>
          <a:noFill/>
        </p:spPr>
        <p:txBody>
          <a:bodyPr wrap="square" rtlCol="0">
            <a:spAutoFit/>
          </a:bodyPr>
          <a:lstStyle/>
          <a:p>
            <a:pPr algn="just"/>
            <a:r>
              <a:rPr lang="en-US" sz="1400" b="1" u="sng"/>
              <a:t>Tickets Approval</a:t>
            </a:r>
          </a:p>
        </p:txBody>
      </p:sp>
      <p:sp>
        <p:nvSpPr>
          <p:cNvPr id="31" name="Retângulo: Cantos Arredondados 30">
            <a:hlinkClick r:id="rId13"/>
            <a:extLst>
              <a:ext uri="{FF2B5EF4-FFF2-40B4-BE49-F238E27FC236}">
                <a16:creationId xmlns:a16="http://schemas.microsoft.com/office/drawing/2014/main" id="{9BB70413-B3A5-AE25-1E47-1BD3337BB6C1}"/>
              </a:ext>
            </a:extLst>
          </p:cNvPr>
          <p:cNvSpPr/>
          <p:nvPr/>
        </p:nvSpPr>
        <p:spPr>
          <a:xfrm>
            <a:off x="4851611" y="2285104"/>
            <a:ext cx="2276356" cy="1923416"/>
          </a:xfrm>
          <a:prstGeom prst="roundRect">
            <a:avLst>
              <a:gd name="adj" fmla="val 13204"/>
            </a:avLst>
          </a:prstGeom>
          <a:noFill/>
          <a:ln>
            <a:solidFill>
              <a:srgbClr val="D438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5" name="Gráfico 34" descr="Laptop com preenchimento sólido">
            <a:extLst>
              <a:ext uri="{FF2B5EF4-FFF2-40B4-BE49-F238E27FC236}">
                <a16:creationId xmlns:a16="http://schemas.microsoft.com/office/drawing/2014/main" id="{FFE49491-51C1-D5B4-1B62-0EA78E8D387D}"/>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742135" y="2837804"/>
            <a:ext cx="914400" cy="914400"/>
          </a:xfrm>
          <a:prstGeom prst="rect">
            <a:avLst/>
          </a:prstGeom>
        </p:spPr>
      </p:pic>
      <p:pic>
        <p:nvPicPr>
          <p:cNvPr id="37" name="Gráfico 36" descr="Adicionar Comentário com preenchimento sólido">
            <a:extLst>
              <a:ext uri="{FF2B5EF4-FFF2-40B4-BE49-F238E27FC236}">
                <a16:creationId xmlns:a16="http://schemas.microsoft.com/office/drawing/2014/main" id="{D1F0F927-5C95-D6E7-ED23-7D92FCBFE70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212229" y="2310774"/>
            <a:ext cx="914400" cy="914400"/>
          </a:xfrm>
          <a:prstGeom prst="rect">
            <a:avLst/>
          </a:prstGeom>
        </p:spPr>
      </p:pic>
      <p:sp>
        <p:nvSpPr>
          <p:cNvPr id="38" name="CaixaDeTexto 37">
            <a:extLst>
              <a:ext uri="{FF2B5EF4-FFF2-40B4-BE49-F238E27FC236}">
                <a16:creationId xmlns:a16="http://schemas.microsoft.com/office/drawing/2014/main" id="{26C30906-FE4C-5E68-D364-E59F1AF8DDFF}"/>
              </a:ext>
            </a:extLst>
          </p:cNvPr>
          <p:cNvSpPr txBox="1"/>
          <p:nvPr/>
        </p:nvSpPr>
        <p:spPr>
          <a:xfrm>
            <a:off x="5332163" y="3699878"/>
            <a:ext cx="2125980" cy="307777"/>
          </a:xfrm>
          <a:prstGeom prst="rect">
            <a:avLst/>
          </a:prstGeom>
          <a:noFill/>
        </p:spPr>
        <p:txBody>
          <a:bodyPr wrap="square" rtlCol="0">
            <a:spAutoFit/>
          </a:bodyPr>
          <a:lstStyle/>
          <a:p>
            <a:pPr algn="just"/>
            <a:r>
              <a:rPr lang="en-US" sz="1400" b="1" u="sng"/>
              <a:t>Tickets Creation</a:t>
            </a:r>
          </a:p>
        </p:txBody>
      </p:sp>
      <p:sp>
        <p:nvSpPr>
          <p:cNvPr id="43" name="Retângulo: Cantos Arredondados 42">
            <a:hlinkClick r:id="rId18"/>
            <a:extLst>
              <a:ext uri="{FF2B5EF4-FFF2-40B4-BE49-F238E27FC236}">
                <a16:creationId xmlns:a16="http://schemas.microsoft.com/office/drawing/2014/main" id="{7F32AD66-32BC-CEDD-B1BD-E904C70617C6}"/>
              </a:ext>
            </a:extLst>
          </p:cNvPr>
          <p:cNvSpPr/>
          <p:nvPr/>
        </p:nvSpPr>
        <p:spPr>
          <a:xfrm>
            <a:off x="3055807" y="4456306"/>
            <a:ext cx="2276356" cy="1923416"/>
          </a:xfrm>
          <a:prstGeom prst="roundRect">
            <a:avLst>
              <a:gd name="adj" fmla="val 13204"/>
            </a:avLst>
          </a:prstGeom>
          <a:noFill/>
          <a:ln>
            <a:solidFill>
              <a:srgbClr val="D438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9" name="Gráfico 48" descr="Crachá de funcionário estrutura de tópicos">
            <a:extLst>
              <a:ext uri="{FF2B5EF4-FFF2-40B4-BE49-F238E27FC236}">
                <a16:creationId xmlns:a16="http://schemas.microsoft.com/office/drawing/2014/main" id="{A2495BB4-122E-3B32-4C11-AD17F00AADBD}"/>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990671" y="3033844"/>
            <a:ext cx="417327" cy="417327"/>
          </a:xfrm>
          <a:prstGeom prst="rect">
            <a:avLst/>
          </a:prstGeom>
        </p:spPr>
      </p:pic>
      <p:pic>
        <p:nvPicPr>
          <p:cNvPr id="54" name="Gráfico 53" descr="Computador com preenchimento sólido">
            <a:extLst>
              <a:ext uri="{FF2B5EF4-FFF2-40B4-BE49-F238E27FC236}">
                <a16:creationId xmlns:a16="http://schemas.microsoft.com/office/drawing/2014/main" id="{87788345-1417-201A-53F1-19E53ED3448F}"/>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3359338" y="4338994"/>
            <a:ext cx="1680004" cy="1680004"/>
          </a:xfrm>
          <a:prstGeom prst="rect">
            <a:avLst/>
          </a:prstGeom>
        </p:spPr>
      </p:pic>
      <p:sp>
        <p:nvSpPr>
          <p:cNvPr id="52" name="CaixaDeTexto 51">
            <a:extLst>
              <a:ext uri="{FF2B5EF4-FFF2-40B4-BE49-F238E27FC236}">
                <a16:creationId xmlns:a16="http://schemas.microsoft.com/office/drawing/2014/main" id="{E005CD6E-3C41-FC10-B2CB-71AA91F17599}"/>
              </a:ext>
            </a:extLst>
          </p:cNvPr>
          <p:cNvSpPr txBox="1"/>
          <p:nvPr/>
        </p:nvSpPr>
        <p:spPr>
          <a:xfrm>
            <a:off x="3498821" y="5787233"/>
            <a:ext cx="2125980" cy="307777"/>
          </a:xfrm>
          <a:prstGeom prst="rect">
            <a:avLst/>
          </a:prstGeom>
          <a:noFill/>
        </p:spPr>
        <p:txBody>
          <a:bodyPr wrap="square" rtlCol="0">
            <a:spAutoFit/>
          </a:bodyPr>
          <a:lstStyle/>
          <a:p>
            <a:pPr algn="just"/>
            <a:r>
              <a:rPr lang="en-US" sz="1400" b="1" u="sng"/>
              <a:t>Delegate Creation</a:t>
            </a:r>
          </a:p>
        </p:txBody>
      </p:sp>
      <p:pic>
        <p:nvPicPr>
          <p:cNvPr id="56" name="Gráfico 55" descr="Distanciamento social estrutura de tópicos">
            <a:extLst>
              <a:ext uri="{FF2B5EF4-FFF2-40B4-BE49-F238E27FC236}">
                <a16:creationId xmlns:a16="http://schemas.microsoft.com/office/drawing/2014/main" id="{70AC657D-DA18-370C-6197-AF2907EA8ED0}"/>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624248" y="4796531"/>
            <a:ext cx="575092" cy="575092"/>
          </a:xfrm>
          <a:prstGeom prst="rect">
            <a:avLst/>
          </a:prstGeom>
        </p:spPr>
      </p:pic>
      <p:sp>
        <p:nvSpPr>
          <p:cNvPr id="57" name="CaixaDeTexto 56">
            <a:extLst>
              <a:ext uri="{FF2B5EF4-FFF2-40B4-BE49-F238E27FC236}">
                <a16:creationId xmlns:a16="http://schemas.microsoft.com/office/drawing/2014/main" id="{AF0AF60B-6ED0-59BF-7D91-1FF8E2546834}"/>
              </a:ext>
            </a:extLst>
          </p:cNvPr>
          <p:cNvSpPr txBox="1"/>
          <p:nvPr/>
        </p:nvSpPr>
        <p:spPr>
          <a:xfrm>
            <a:off x="7047601" y="4826429"/>
            <a:ext cx="1087037" cy="523220"/>
          </a:xfrm>
          <a:prstGeom prst="rect">
            <a:avLst/>
          </a:prstGeom>
          <a:noFill/>
        </p:spPr>
        <p:txBody>
          <a:bodyPr wrap="square" rtlCol="0">
            <a:spAutoFit/>
          </a:bodyPr>
          <a:lstStyle/>
          <a:p>
            <a:r>
              <a:rPr lang="pt-BR" sz="1400"/>
              <a:t>AMG0001</a:t>
            </a:r>
          </a:p>
          <a:p>
            <a:r>
              <a:rPr lang="pt-BR" sz="1400"/>
              <a:t>GMG0001</a:t>
            </a:r>
          </a:p>
        </p:txBody>
      </p:sp>
    </p:spTree>
    <p:extLst>
      <p:ext uri="{BB962C8B-B14F-4D97-AF65-F5344CB8AC3E}">
        <p14:creationId xmlns:p14="http://schemas.microsoft.com/office/powerpoint/2010/main" val="2870147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a:extLst>
              <a:ext uri="{FF2B5EF4-FFF2-40B4-BE49-F238E27FC236}">
                <a16:creationId xmlns:a16="http://schemas.microsoft.com/office/drawing/2014/main" id="{6439B417-49DF-690C-0FDF-F079CD3819AC}"/>
              </a:ext>
            </a:extLst>
          </p:cNvPr>
          <p:cNvSpPr txBox="1"/>
          <p:nvPr/>
        </p:nvSpPr>
        <p:spPr>
          <a:xfrm>
            <a:off x="2268956" y="4727125"/>
            <a:ext cx="7654087" cy="1846659"/>
          </a:xfrm>
          <a:prstGeom prst="rect">
            <a:avLst/>
          </a:prstGeom>
          <a:noFill/>
        </p:spPr>
        <p:txBody>
          <a:bodyPr wrap="square" rtlCol="0">
            <a:spAutoFit/>
          </a:bodyPr>
          <a:lstStyle/>
          <a:p>
            <a:r>
              <a:rPr lang="en-US"/>
              <a:t>You can find the SMS tool inside ServiceNow, following the steps below:</a:t>
            </a:r>
          </a:p>
          <a:p>
            <a:endParaRPr lang="en-US" sz="1600"/>
          </a:p>
          <a:p>
            <a:r>
              <a:rPr lang="en-US" sz="1600"/>
              <a:t>    – Expand the “Service Catalog” menu;</a:t>
            </a:r>
          </a:p>
          <a:p>
            <a:r>
              <a:rPr lang="en-US" sz="1600"/>
              <a:t>    – Select “Software and Applications” option;</a:t>
            </a:r>
          </a:p>
          <a:p>
            <a:r>
              <a:rPr lang="en-US" sz="1600"/>
              <a:t>    – Select “System Access – SMS (Security Manager System)” option;</a:t>
            </a:r>
          </a:p>
          <a:p>
            <a:r>
              <a:rPr lang="en-US" sz="1600"/>
              <a:t>    – SMS will open in a new tab;</a:t>
            </a:r>
          </a:p>
          <a:p>
            <a:r>
              <a:rPr lang="en-US" sz="1600"/>
              <a:t>    – You can also access SMS using the direct link: </a:t>
            </a:r>
            <a:r>
              <a:rPr lang="en-US" sz="1600">
                <a:hlinkClick r:id="rId2"/>
              </a:rPr>
              <a:t>https://secman.cnhindustrial.com/</a:t>
            </a:r>
            <a:endParaRPr lang="en-US" sz="1600"/>
          </a:p>
        </p:txBody>
      </p:sp>
      <p:pic>
        <p:nvPicPr>
          <p:cNvPr id="34" name="Gráfico 33" descr="Selo 3 estrutura de tópicos">
            <a:extLst>
              <a:ext uri="{FF2B5EF4-FFF2-40B4-BE49-F238E27FC236}">
                <a16:creationId xmlns:a16="http://schemas.microsoft.com/office/drawing/2014/main" id="{D5097D19-C124-21BD-C699-393784DB669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04017" y="5795025"/>
            <a:ext cx="217684" cy="217684"/>
          </a:xfrm>
          <a:prstGeom prst="rect">
            <a:avLst/>
          </a:prstGeom>
        </p:spPr>
      </p:pic>
      <p:sp>
        <p:nvSpPr>
          <p:cNvPr id="4" name="Título 1">
            <a:extLst>
              <a:ext uri="{FF2B5EF4-FFF2-40B4-BE49-F238E27FC236}">
                <a16:creationId xmlns:a16="http://schemas.microsoft.com/office/drawing/2014/main" id="{A6FD10DB-BAC1-C7C8-D9D7-BF9692E479D5}"/>
              </a:ext>
            </a:extLst>
          </p:cNvPr>
          <p:cNvSpPr>
            <a:spLocks noGrp="1"/>
          </p:cNvSpPr>
          <p:nvPr>
            <p:ph type="title"/>
          </p:nvPr>
        </p:nvSpPr>
        <p:spPr>
          <a:xfrm>
            <a:off x="365509" y="129509"/>
            <a:ext cx="8549640" cy="599017"/>
          </a:xfrm>
        </p:spPr>
        <p:txBody>
          <a:bodyPr>
            <a:noAutofit/>
          </a:bodyPr>
          <a:lstStyle/>
          <a:p>
            <a:r>
              <a:rPr lang="en-US" sz="3600" b="1">
                <a:effectLst>
                  <a:outerShdw blurRad="38100" dist="38100" dir="2700000" algn="tl">
                    <a:srgbClr val="000000">
                      <a:alpha val="43137"/>
                    </a:srgbClr>
                  </a:outerShdw>
                </a:effectLst>
              </a:rPr>
              <a:t>Accessing SMS through ServiceNow</a:t>
            </a:r>
          </a:p>
        </p:txBody>
      </p:sp>
      <p:pic>
        <p:nvPicPr>
          <p:cNvPr id="10" name="Imagem 9">
            <a:extLst>
              <a:ext uri="{FF2B5EF4-FFF2-40B4-BE49-F238E27FC236}">
                <a16:creationId xmlns:a16="http://schemas.microsoft.com/office/drawing/2014/main" id="{DC8239EF-8CC2-45F7-D54C-5238AE269159}"/>
              </a:ext>
            </a:extLst>
          </p:cNvPr>
          <p:cNvPicPr>
            <a:picLocks noChangeAspect="1"/>
          </p:cNvPicPr>
          <p:nvPr/>
        </p:nvPicPr>
        <p:blipFill>
          <a:blip r:embed="rId5"/>
          <a:stretch>
            <a:fillRect/>
          </a:stretch>
        </p:blipFill>
        <p:spPr>
          <a:xfrm>
            <a:off x="3625815" y="878023"/>
            <a:ext cx="4081104" cy="3267494"/>
          </a:xfrm>
          <a:prstGeom prst="rect">
            <a:avLst/>
          </a:prstGeom>
        </p:spPr>
      </p:pic>
      <p:pic>
        <p:nvPicPr>
          <p:cNvPr id="14" name="Imagem 13">
            <a:extLst>
              <a:ext uri="{FF2B5EF4-FFF2-40B4-BE49-F238E27FC236}">
                <a16:creationId xmlns:a16="http://schemas.microsoft.com/office/drawing/2014/main" id="{4D11B895-7555-C35A-ECF4-FE93B6E4447F}"/>
              </a:ext>
            </a:extLst>
          </p:cNvPr>
          <p:cNvPicPr>
            <a:picLocks noChangeAspect="1"/>
          </p:cNvPicPr>
          <p:nvPr/>
        </p:nvPicPr>
        <p:blipFill rotWithShape="1">
          <a:blip r:embed="rId6"/>
          <a:srcRect r="22677"/>
          <a:stretch/>
        </p:blipFill>
        <p:spPr>
          <a:xfrm>
            <a:off x="7817836" y="878023"/>
            <a:ext cx="4081104" cy="2498528"/>
          </a:xfrm>
          <a:prstGeom prst="rect">
            <a:avLst/>
          </a:prstGeom>
        </p:spPr>
      </p:pic>
      <p:pic>
        <p:nvPicPr>
          <p:cNvPr id="20" name="Gráfico 19" descr="Selo 3 com preenchimento sólido">
            <a:extLst>
              <a:ext uri="{FF2B5EF4-FFF2-40B4-BE49-F238E27FC236}">
                <a16:creationId xmlns:a16="http://schemas.microsoft.com/office/drawing/2014/main" id="{C8CE72E3-84A7-B32F-D08B-5E95B122B27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619067" y="3438797"/>
            <a:ext cx="219758" cy="219758"/>
          </a:xfrm>
          <a:prstGeom prst="rect">
            <a:avLst/>
          </a:prstGeom>
        </p:spPr>
      </p:pic>
      <p:pic>
        <p:nvPicPr>
          <p:cNvPr id="28" name="Gráfico 27" descr="Selo 4 com preenchimento sólido">
            <a:extLst>
              <a:ext uri="{FF2B5EF4-FFF2-40B4-BE49-F238E27FC236}">
                <a16:creationId xmlns:a16="http://schemas.microsoft.com/office/drawing/2014/main" id="{F431EE3B-405B-F7B1-966C-0F3CE15B26F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778067" y="878023"/>
            <a:ext cx="219758" cy="219758"/>
          </a:xfrm>
          <a:prstGeom prst="rect">
            <a:avLst/>
          </a:prstGeom>
        </p:spPr>
      </p:pic>
      <p:pic>
        <p:nvPicPr>
          <p:cNvPr id="30" name="Imagem 29">
            <a:extLst>
              <a:ext uri="{FF2B5EF4-FFF2-40B4-BE49-F238E27FC236}">
                <a16:creationId xmlns:a16="http://schemas.microsoft.com/office/drawing/2014/main" id="{7D1F61D8-4F78-2B20-C431-7CC01001036D}"/>
              </a:ext>
            </a:extLst>
          </p:cNvPr>
          <p:cNvPicPr>
            <a:picLocks noChangeAspect="1"/>
          </p:cNvPicPr>
          <p:nvPr/>
        </p:nvPicPr>
        <p:blipFill>
          <a:blip r:embed="rId11"/>
          <a:stretch>
            <a:fillRect/>
          </a:stretch>
        </p:blipFill>
        <p:spPr>
          <a:xfrm>
            <a:off x="275951" y="873306"/>
            <a:ext cx="3283158" cy="3414304"/>
          </a:xfrm>
          <a:prstGeom prst="rect">
            <a:avLst/>
          </a:prstGeom>
        </p:spPr>
      </p:pic>
      <p:pic>
        <p:nvPicPr>
          <p:cNvPr id="24" name="Gráfico 23" descr="Selo 1 com preenchimento sólido">
            <a:extLst>
              <a:ext uri="{FF2B5EF4-FFF2-40B4-BE49-F238E27FC236}">
                <a16:creationId xmlns:a16="http://schemas.microsoft.com/office/drawing/2014/main" id="{4A4F3343-E8E3-8620-E9E4-C997B8865FA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43211" y="1144832"/>
            <a:ext cx="224838" cy="224838"/>
          </a:xfrm>
          <a:prstGeom prst="rect">
            <a:avLst/>
          </a:prstGeom>
        </p:spPr>
      </p:pic>
      <p:pic>
        <p:nvPicPr>
          <p:cNvPr id="26" name="Gráfico 25" descr="Crachá com preenchimento sólido">
            <a:extLst>
              <a:ext uri="{FF2B5EF4-FFF2-40B4-BE49-F238E27FC236}">
                <a16:creationId xmlns:a16="http://schemas.microsoft.com/office/drawing/2014/main" id="{E2C6E386-8F5B-3429-B23C-D37B09D05A2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45751" y="2055133"/>
            <a:ext cx="219758" cy="219758"/>
          </a:xfrm>
          <a:prstGeom prst="rect">
            <a:avLst/>
          </a:prstGeom>
        </p:spPr>
      </p:pic>
      <p:pic>
        <p:nvPicPr>
          <p:cNvPr id="32" name="Gráfico 31" descr="Selo 4 estrutura de tópicos">
            <a:extLst>
              <a:ext uri="{FF2B5EF4-FFF2-40B4-BE49-F238E27FC236}">
                <a16:creationId xmlns:a16="http://schemas.microsoft.com/office/drawing/2014/main" id="{BD044E63-FC16-91A0-A782-7BE95E525A24}"/>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304052" y="6034480"/>
            <a:ext cx="213834" cy="213834"/>
          </a:xfrm>
          <a:prstGeom prst="rect">
            <a:avLst/>
          </a:prstGeom>
        </p:spPr>
      </p:pic>
      <p:pic>
        <p:nvPicPr>
          <p:cNvPr id="36" name="Gráfico 35" descr="Crachá estrutura de tópicos">
            <a:extLst>
              <a:ext uri="{FF2B5EF4-FFF2-40B4-BE49-F238E27FC236}">
                <a16:creationId xmlns:a16="http://schemas.microsoft.com/office/drawing/2014/main" id="{7E9461A9-2E9C-28B3-1EF0-53D1A4953956}"/>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2300237" y="5551790"/>
            <a:ext cx="221464" cy="221464"/>
          </a:xfrm>
          <a:prstGeom prst="rect">
            <a:avLst/>
          </a:prstGeom>
        </p:spPr>
      </p:pic>
      <p:pic>
        <p:nvPicPr>
          <p:cNvPr id="38" name="Gráfico 37" descr="Selo 1 estrutura de tópicos">
            <a:extLst>
              <a:ext uri="{FF2B5EF4-FFF2-40B4-BE49-F238E27FC236}">
                <a16:creationId xmlns:a16="http://schemas.microsoft.com/office/drawing/2014/main" id="{64CDC3F2-DAAA-918E-DBFA-7151627FC105}"/>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2300237" y="5308555"/>
            <a:ext cx="221464" cy="221464"/>
          </a:xfrm>
          <a:prstGeom prst="rect">
            <a:avLst/>
          </a:prstGeom>
        </p:spPr>
      </p:pic>
      <p:pic>
        <p:nvPicPr>
          <p:cNvPr id="2" name="Gráfico 1" descr="Selo novo estrutura de tópicos">
            <a:extLst>
              <a:ext uri="{FF2B5EF4-FFF2-40B4-BE49-F238E27FC236}">
                <a16:creationId xmlns:a16="http://schemas.microsoft.com/office/drawing/2014/main" id="{DF441923-A36B-A8CC-337C-5F5F2297E910}"/>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2300237" y="6270085"/>
            <a:ext cx="221464" cy="221464"/>
          </a:xfrm>
          <a:prstGeom prst="rect">
            <a:avLst/>
          </a:prstGeom>
        </p:spPr>
      </p:pic>
      <p:pic>
        <p:nvPicPr>
          <p:cNvPr id="11" name="Imagem 10">
            <a:extLst>
              <a:ext uri="{FF2B5EF4-FFF2-40B4-BE49-F238E27FC236}">
                <a16:creationId xmlns:a16="http://schemas.microsoft.com/office/drawing/2014/main" id="{FA05CDA8-6C8D-0F32-B200-1B8E5FA0234D}"/>
              </a:ext>
            </a:extLst>
          </p:cNvPr>
          <p:cNvPicPr>
            <a:picLocks noChangeAspect="1"/>
          </p:cNvPicPr>
          <p:nvPr/>
        </p:nvPicPr>
        <p:blipFill>
          <a:blip r:embed="rId24"/>
          <a:stretch>
            <a:fillRect/>
          </a:stretch>
        </p:blipFill>
        <p:spPr>
          <a:xfrm>
            <a:off x="7817836" y="3532885"/>
            <a:ext cx="4081104" cy="750852"/>
          </a:xfrm>
          <a:prstGeom prst="rect">
            <a:avLst/>
          </a:prstGeom>
        </p:spPr>
      </p:pic>
      <p:sp>
        <p:nvSpPr>
          <p:cNvPr id="15" name="Elipse 14">
            <a:extLst>
              <a:ext uri="{FF2B5EF4-FFF2-40B4-BE49-F238E27FC236}">
                <a16:creationId xmlns:a16="http://schemas.microsoft.com/office/drawing/2014/main" id="{9A0A5FD1-EC63-5C86-FA94-EA3FBF8F9568}"/>
              </a:ext>
            </a:extLst>
          </p:cNvPr>
          <p:cNvSpPr/>
          <p:nvPr/>
        </p:nvSpPr>
        <p:spPr>
          <a:xfrm>
            <a:off x="7951113" y="3658555"/>
            <a:ext cx="87589" cy="78949"/>
          </a:xfrm>
          <a:prstGeom prst="ellipse">
            <a:avLst/>
          </a:prstGeom>
          <a:solidFill>
            <a:schemeClr val="bg1"/>
          </a:solidFill>
          <a:ln>
            <a:solidFill>
              <a:srgbClr val="E2F0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áfico 12" descr="Selo novo com preenchimento sólido">
            <a:extLst>
              <a:ext uri="{FF2B5EF4-FFF2-40B4-BE49-F238E27FC236}">
                <a16:creationId xmlns:a16="http://schemas.microsoft.com/office/drawing/2014/main" id="{357A7E93-D1C7-64CA-AAFA-962734E9CA49}"/>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7885029" y="3596308"/>
            <a:ext cx="219758" cy="219758"/>
          </a:xfrm>
          <a:prstGeom prst="rect">
            <a:avLst/>
          </a:prstGeom>
        </p:spPr>
      </p:pic>
    </p:spTree>
    <p:extLst>
      <p:ext uri="{BB962C8B-B14F-4D97-AF65-F5344CB8AC3E}">
        <p14:creationId xmlns:p14="http://schemas.microsoft.com/office/powerpoint/2010/main" val="2748523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9FA8F7-9CAC-653B-E713-2A9CED457E5A}"/>
              </a:ext>
            </a:extLst>
          </p:cNvPr>
          <p:cNvSpPr>
            <a:spLocks noGrp="1"/>
          </p:cNvSpPr>
          <p:nvPr>
            <p:ph type="title"/>
          </p:nvPr>
        </p:nvSpPr>
        <p:spPr>
          <a:xfrm>
            <a:off x="348881" y="169825"/>
            <a:ext cx="10515600" cy="528955"/>
          </a:xfrm>
        </p:spPr>
        <p:txBody>
          <a:bodyPr>
            <a:noAutofit/>
          </a:bodyPr>
          <a:lstStyle/>
          <a:p>
            <a:r>
              <a:rPr lang="en-US" sz="3600" b="1">
                <a:effectLst>
                  <a:outerShdw blurRad="38100" dist="38100" dir="2700000" algn="tl">
                    <a:srgbClr val="000000">
                      <a:alpha val="43137"/>
                    </a:srgbClr>
                  </a:outerShdw>
                </a:effectLst>
              </a:rPr>
              <a:t>Logging in SMS</a:t>
            </a:r>
          </a:p>
        </p:txBody>
      </p:sp>
      <p:sp>
        <p:nvSpPr>
          <p:cNvPr id="3" name="Espaço Reservado para Conteúdo 2">
            <a:extLst>
              <a:ext uri="{FF2B5EF4-FFF2-40B4-BE49-F238E27FC236}">
                <a16:creationId xmlns:a16="http://schemas.microsoft.com/office/drawing/2014/main" id="{5DE02C82-A470-D99E-7EF5-849EDFE93210}"/>
              </a:ext>
            </a:extLst>
          </p:cNvPr>
          <p:cNvSpPr>
            <a:spLocks noGrp="1"/>
          </p:cNvSpPr>
          <p:nvPr>
            <p:ph idx="1"/>
          </p:nvPr>
        </p:nvSpPr>
        <p:spPr>
          <a:xfrm>
            <a:off x="1686326" y="5958832"/>
            <a:ext cx="9879331" cy="653143"/>
          </a:xfrm>
        </p:spPr>
        <p:txBody>
          <a:bodyPr numCol="2">
            <a:noAutofit/>
          </a:bodyPr>
          <a:lstStyle/>
          <a:p>
            <a:pPr marL="0" indent="0">
              <a:lnSpc>
                <a:spcPct val="100000"/>
              </a:lnSpc>
              <a:spcBef>
                <a:spcPts val="300"/>
              </a:spcBef>
              <a:buNone/>
              <a:tabLst>
                <a:tab pos="4665663" algn="l"/>
              </a:tabLst>
            </a:pPr>
            <a:r>
              <a:rPr lang="en-US" sz="1600"/>
              <a:t>– Insert domain\network ID login;</a:t>
            </a:r>
          </a:p>
          <a:p>
            <a:pPr marL="0" indent="0">
              <a:lnSpc>
                <a:spcPct val="100000"/>
              </a:lnSpc>
              <a:spcBef>
                <a:spcPts val="300"/>
              </a:spcBef>
              <a:buNone/>
              <a:tabLst>
                <a:tab pos="4665663" algn="l"/>
              </a:tabLst>
            </a:pPr>
            <a:r>
              <a:rPr lang="en-US" sz="1600"/>
              <a:t>– Network password;</a:t>
            </a:r>
          </a:p>
          <a:p>
            <a:pPr marL="0" indent="0">
              <a:lnSpc>
                <a:spcPct val="100000"/>
              </a:lnSpc>
              <a:spcBef>
                <a:spcPts val="300"/>
              </a:spcBef>
              <a:buNone/>
            </a:pPr>
            <a:endParaRPr lang="en-US" sz="1600"/>
          </a:p>
          <a:p>
            <a:pPr marL="0" indent="0">
              <a:lnSpc>
                <a:spcPct val="100000"/>
              </a:lnSpc>
              <a:spcBef>
                <a:spcPts val="300"/>
              </a:spcBef>
              <a:buNone/>
            </a:pPr>
            <a:endParaRPr lang="en-US" sz="1600"/>
          </a:p>
          <a:p>
            <a:pPr marL="0" indent="0">
              <a:lnSpc>
                <a:spcPct val="100000"/>
              </a:lnSpc>
              <a:spcBef>
                <a:spcPts val="300"/>
              </a:spcBef>
              <a:buNone/>
            </a:pPr>
            <a:r>
              <a:rPr lang="en-US" sz="1600"/>
              <a:t>– Choose language by selecting the flag; </a:t>
            </a:r>
          </a:p>
          <a:p>
            <a:pPr marL="0" indent="0">
              <a:lnSpc>
                <a:spcPct val="100000"/>
              </a:lnSpc>
              <a:spcBef>
                <a:spcPts val="300"/>
              </a:spcBef>
              <a:buNone/>
            </a:pPr>
            <a:r>
              <a:rPr lang="en-US" sz="1600"/>
              <a:t>– Click “Sign-in” to complete the login.</a:t>
            </a:r>
          </a:p>
          <a:p>
            <a:pPr>
              <a:lnSpc>
                <a:spcPct val="100000"/>
              </a:lnSpc>
              <a:spcBef>
                <a:spcPts val="300"/>
              </a:spcBef>
            </a:pPr>
            <a:endParaRPr lang="en-US" sz="1600"/>
          </a:p>
        </p:txBody>
      </p:sp>
      <p:pic>
        <p:nvPicPr>
          <p:cNvPr id="5" name="Imagem 4" descr="Caminhão parado na grama&#10;&#10;Descrição gerada automaticamente">
            <a:extLst>
              <a:ext uri="{FF2B5EF4-FFF2-40B4-BE49-F238E27FC236}">
                <a16:creationId xmlns:a16="http://schemas.microsoft.com/office/drawing/2014/main" id="{62358E17-2CD0-957B-DABF-16C3336A07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0574" y="838237"/>
            <a:ext cx="9693276" cy="4502976"/>
          </a:xfrm>
          <a:prstGeom prst="rect">
            <a:avLst/>
          </a:prstGeom>
          <a:ln>
            <a:noFill/>
          </a:ln>
          <a:effectLst>
            <a:outerShdw blurRad="292100" dist="139700" dir="2700000" algn="tl" rotWithShape="0">
              <a:srgbClr val="333333">
                <a:alpha val="65000"/>
              </a:srgbClr>
            </a:outerShdw>
          </a:effectLst>
        </p:spPr>
      </p:pic>
      <p:sp>
        <p:nvSpPr>
          <p:cNvPr id="6" name="Retângulo 5">
            <a:extLst>
              <a:ext uri="{FF2B5EF4-FFF2-40B4-BE49-F238E27FC236}">
                <a16:creationId xmlns:a16="http://schemas.microsoft.com/office/drawing/2014/main" id="{4D988D1A-9F93-F4C4-9005-C157C31C8D0A}"/>
              </a:ext>
            </a:extLst>
          </p:cNvPr>
          <p:cNvSpPr/>
          <p:nvPr/>
        </p:nvSpPr>
        <p:spPr>
          <a:xfrm>
            <a:off x="1317624" y="3082846"/>
            <a:ext cx="1426845" cy="2585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a:extLst>
              <a:ext uri="{FF2B5EF4-FFF2-40B4-BE49-F238E27FC236}">
                <a16:creationId xmlns:a16="http://schemas.microsoft.com/office/drawing/2014/main" id="{465AA804-8EE4-6A61-BC65-9A3D199ABA9D}"/>
              </a:ext>
            </a:extLst>
          </p:cNvPr>
          <p:cNvSpPr/>
          <p:nvPr/>
        </p:nvSpPr>
        <p:spPr>
          <a:xfrm>
            <a:off x="1317624" y="3372406"/>
            <a:ext cx="1426845" cy="2585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7">
            <a:extLst>
              <a:ext uri="{FF2B5EF4-FFF2-40B4-BE49-F238E27FC236}">
                <a16:creationId xmlns:a16="http://schemas.microsoft.com/office/drawing/2014/main" id="{23971F7A-DF2A-2FEC-05B4-FC6F1CBBA7BD}"/>
              </a:ext>
            </a:extLst>
          </p:cNvPr>
          <p:cNvSpPr/>
          <p:nvPr/>
        </p:nvSpPr>
        <p:spPr>
          <a:xfrm>
            <a:off x="1317624" y="3763566"/>
            <a:ext cx="1426845" cy="2585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a:extLst>
              <a:ext uri="{FF2B5EF4-FFF2-40B4-BE49-F238E27FC236}">
                <a16:creationId xmlns:a16="http://schemas.microsoft.com/office/drawing/2014/main" id="{B8DF46CA-8001-AE2E-5057-8ED53C577478}"/>
              </a:ext>
            </a:extLst>
          </p:cNvPr>
          <p:cNvSpPr/>
          <p:nvPr/>
        </p:nvSpPr>
        <p:spPr>
          <a:xfrm>
            <a:off x="1317624" y="4088686"/>
            <a:ext cx="1426845" cy="2585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1" name="Gráfico 10" descr="Selo 4 com preenchimento sólido">
            <a:extLst>
              <a:ext uri="{FF2B5EF4-FFF2-40B4-BE49-F238E27FC236}">
                <a16:creationId xmlns:a16="http://schemas.microsoft.com/office/drawing/2014/main" id="{CBD09928-2FD1-3B20-9295-58A469D89B9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4915" y="4088686"/>
            <a:ext cx="243126" cy="243126"/>
          </a:xfrm>
          <a:prstGeom prst="rect">
            <a:avLst/>
          </a:prstGeom>
        </p:spPr>
      </p:pic>
      <p:pic>
        <p:nvPicPr>
          <p:cNvPr id="13" name="Gráfico 12" descr="Selo 3 com preenchimento sólido">
            <a:extLst>
              <a:ext uri="{FF2B5EF4-FFF2-40B4-BE49-F238E27FC236}">
                <a16:creationId xmlns:a16="http://schemas.microsoft.com/office/drawing/2014/main" id="{737C08C1-5CD8-FBE6-F9AC-7A641701C49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14915" y="3763566"/>
            <a:ext cx="243126" cy="243126"/>
          </a:xfrm>
          <a:prstGeom prst="rect">
            <a:avLst/>
          </a:prstGeom>
        </p:spPr>
      </p:pic>
      <p:pic>
        <p:nvPicPr>
          <p:cNvPr id="15" name="Gráfico 14" descr="Crachá com preenchimento sólido">
            <a:extLst>
              <a:ext uri="{FF2B5EF4-FFF2-40B4-BE49-F238E27FC236}">
                <a16:creationId xmlns:a16="http://schemas.microsoft.com/office/drawing/2014/main" id="{9E7104F1-460C-05D2-1421-71648659504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14915" y="3387804"/>
            <a:ext cx="245744" cy="245744"/>
          </a:xfrm>
          <a:prstGeom prst="rect">
            <a:avLst/>
          </a:prstGeom>
        </p:spPr>
      </p:pic>
      <p:pic>
        <p:nvPicPr>
          <p:cNvPr id="17" name="Gráfico 16" descr="Selo 1 com preenchimento sólido">
            <a:extLst>
              <a:ext uri="{FF2B5EF4-FFF2-40B4-BE49-F238E27FC236}">
                <a16:creationId xmlns:a16="http://schemas.microsoft.com/office/drawing/2014/main" id="{7B56D5FF-1D91-1545-374E-23986089687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14915" y="3095626"/>
            <a:ext cx="245744" cy="245744"/>
          </a:xfrm>
          <a:prstGeom prst="rect">
            <a:avLst/>
          </a:prstGeom>
        </p:spPr>
      </p:pic>
      <p:sp>
        <p:nvSpPr>
          <p:cNvPr id="18" name="CaixaDeTexto 17">
            <a:extLst>
              <a:ext uri="{FF2B5EF4-FFF2-40B4-BE49-F238E27FC236}">
                <a16:creationId xmlns:a16="http://schemas.microsoft.com/office/drawing/2014/main" id="{75E0D570-8186-CF9C-BBC3-6AF9882520B9}"/>
              </a:ext>
            </a:extLst>
          </p:cNvPr>
          <p:cNvSpPr txBox="1"/>
          <p:nvPr/>
        </p:nvSpPr>
        <p:spPr>
          <a:xfrm>
            <a:off x="2236657" y="5555152"/>
            <a:ext cx="6785768" cy="646331"/>
          </a:xfrm>
          <a:prstGeom prst="rect">
            <a:avLst/>
          </a:prstGeom>
          <a:noFill/>
        </p:spPr>
        <p:txBody>
          <a:bodyPr wrap="none" rtlCol="0">
            <a:spAutoFit/>
          </a:bodyPr>
          <a:lstStyle/>
          <a:p>
            <a:r>
              <a:rPr lang="en-US" sz="1800"/>
              <a:t>To enter in the access management ticket tool, follow the steps below:</a:t>
            </a:r>
          </a:p>
          <a:p>
            <a:endParaRPr lang="pt-BR"/>
          </a:p>
        </p:txBody>
      </p:sp>
      <p:pic>
        <p:nvPicPr>
          <p:cNvPr id="19" name="Gráfico 18" descr="Selo 3 estrutura de tópicos">
            <a:extLst>
              <a:ext uri="{FF2B5EF4-FFF2-40B4-BE49-F238E27FC236}">
                <a16:creationId xmlns:a16="http://schemas.microsoft.com/office/drawing/2014/main" id="{551502CC-F6F7-B091-4054-8FC5159AF61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390847" y="6035127"/>
            <a:ext cx="217684" cy="217684"/>
          </a:xfrm>
          <a:prstGeom prst="rect">
            <a:avLst/>
          </a:prstGeom>
        </p:spPr>
      </p:pic>
      <p:pic>
        <p:nvPicPr>
          <p:cNvPr id="20" name="Gráfico 19" descr="Selo 4 estrutura de tópicos">
            <a:extLst>
              <a:ext uri="{FF2B5EF4-FFF2-40B4-BE49-F238E27FC236}">
                <a16:creationId xmlns:a16="http://schemas.microsoft.com/office/drawing/2014/main" id="{2AA7CD43-2304-909C-5C69-8F9ED204936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394697" y="6310236"/>
            <a:ext cx="213834" cy="213834"/>
          </a:xfrm>
          <a:prstGeom prst="rect">
            <a:avLst/>
          </a:prstGeom>
        </p:spPr>
      </p:pic>
      <p:pic>
        <p:nvPicPr>
          <p:cNvPr id="21" name="Gráfico 20" descr="Crachá estrutura de tópicos">
            <a:extLst>
              <a:ext uri="{FF2B5EF4-FFF2-40B4-BE49-F238E27FC236}">
                <a16:creationId xmlns:a16="http://schemas.microsoft.com/office/drawing/2014/main" id="{22476BE4-A43D-27AF-337A-EC1EA720F8F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536652" y="6306421"/>
            <a:ext cx="221464" cy="221464"/>
          </a:xfrm>
          <a:prstGeom prst="rect">
            <a:avLst/>
          </a:prstGeom>
        </p:spPr>
      </p:pic>
      <p:pic>
        <p:nvPicPr>
          <p:cNvPr id="22" name="Gráfico 21" descr="Selo 1 estrutura de tópicos">
            <a:extLst>
              <a:ext uri="{FF2B5EF4-FFF2-40B4-BE49-F238E27FC236}">
                <a16:creationId xmlns:a16="http://schemas.microsoft.com/office/drawing/2014/main" id="{72C008D1-7F96-ED03-ED65-138A8C5E0151}"/>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536652" y="6031347"/>
            <a:ext cx="221464" cy="221464"/>
          </a:xfrm>
          <a:prstGeom prst="rect">
            <a:avLst/>
          </a:prstGeom>
        </p:spPr>
      </p:pic>
    </p:spTree>
    <p:extLst>
      <p:ext uri="{BB962C8B-B14F-4D97-AF65-F5344CB8AC3E}">
        <p14:creationId xmlns:p14="http://schemas.microsoft.com/office/powerpoint/2010/main" val="1059540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597E88-615B-50D7-33F0-7293D4AB8350}"/>
              </a:ext>
            </a:extLst>
          </p:cNvPr>
          <p:cNvSpPr>
            <a:spLocks noGrp="1"/>
          </p:cNvSpPr>
          <p:nvPr>
            <p:ph type="title"/>
          </p:nvPr>
        </p:nvSpPr>
        <p:spPr>
          <a:xfrm>
            <a:off x="343678" y="217988"/>
            <a:ext cx="5470003" cy="445102"/>
          </a:xfrm>
        </p:spPr>
        <p:txBody>
          <a:bodyPr>
            <a:noAutofit/>
          </a:bodyPr>
          <a:lstStyle/>
          <a:p>
            <a:r>
              <a:rPr lang="pt-BR" sz="3600" b="1" err="1">
                <a:effectLst>
                  <a:outerShdw blurRad="38100" dist="38100" dir="2700000" algn="tl">
                    <a:srgbClr val="000000">
                      <a:alpha val="43137"/>
                    </a:srgbClr>
                  </a:outerShdw>
                </a:effectLst>
              </a:rPr>
              <a:t>Exploring</a:t>
            </a:r>
            <a:r>
              <a:rPr lang="pt-BR" sz="3600" b="1">
                <a:effectLst>
                  <a:outerShdw blurRad="38100" dist="38100" dir="2700000" algn="tl">
                    <a:srgbClr val="000000">
                      <a:alpha val="43137"/>
                    </a:srgbClr>
                  </a:outerShdw>
                </a:effectLst>
              </a:rPr>
              <a:t> SMS</a:t>
            </a:r>
          </a:p>
        </p:txBody>
      </p:sp>
      <p:sp>
        <p:nvSpPr>
          <p:cNvPr id="3" name="Espaço Reservado para Conteúdo 2">
            <a:extLst>
              <a:ext uri="{FF2B5EF4-FFF2-40B4-BE49-F238E27FC236}">
                <a16:creationId xmlns:a16="http://schemas.microsoft.com/office/drawing/2014/main" id="{0DF33040-7C4E-85A6-645D-E7000C5E7EF7}"/>
              </a:ext>
            </a:extLst>
          </p:cNvPr>
          <p:cNvSpPr>
            <a:spLocks noGrp="1"/>
          </p:cNvSpPr>
          <p:nvPr>
            <p:ph idx="1"/>
          </p:nvPr>
        </p:nvSpPr>
        <p:spPr>
          <a:xfrm>
            <a:off x="685316" y="5650332"/>
            <a:ext cx="10821365" cy="1151682"/>
          </a:xfrm>
        </p:spPr>
        <p:txBody>
          <a:bodyPr>
            <a:normAutofit lnSpcReduction="10000"/>
          </a:bodyPr>
          <a:lstStyle/>
          <a:p>
            <a:pPr marL="0" indent="0" algn="ctr">
              <a:lnSpc>
                <a:spcPct val="120000"/>
              </a:lnSpc>
              <a:buNone/>
            </a:pPr>
            <a:r>
              <a:rPr lang="en-US" sz="1800" dirty="0"/>
              <a:t>This is the home page of SMS, on the left side is the menu     and in the middle is the two principal panels which lists you the last tickets you’ve opened     and the Service Catalog to open a new one    .</a:t>
            </a:r>
          </a:p>
          <a:p>
            <a:pPr marL="0" indent="0" algn="ctr">
              <a:lnSpc>
                <a:spcPct val="120000"/>
              </a:lnSpc>
              <a:buNone/>
            </a:pPr>
            <a:r>
              <a:rPr lang="en-US" sz="1800" dirty="0"/>
              <a:t>Ps.: If there is a ticket waiting for your approval, a </a:t>
            </a:r>
            <a:r>
              <a:rPr lang="en-US" sz="1800" dirty="0">
                <a:solidFill>
                  <a:srgbClr val="D43834"/>
                </a:solidFill>
              </a:rPr>
              <a:t>Pending Approvals </a:t>
            </a:r>
            <a:r>
              <a:rPr lang="en-US" sz="1800" dirty="0"/>
              <a:t>panel will also show     .</a:t>
            </a:r>
          </a:p>
        </p:txBody>
      </p:sp>
      <p:pic>
        <p:nvPicPr>
          <p:cNvPr id="8" name="Imagem 7">
            <a:extLst>
              <a:ext uri="{FF2B5EF4-FFF2-40B4-BE49-F238E27FC236}">
                <a16:creationId xmlns:a16="http://schemas.microsoft.com/office/drawing/2014/main" id="{9118B39F-8790-D2B7-0335-5B9517AB3669}"/>
              </a:ext>
            </a:extLst>
          </p:cNvPr>
          <p:cNvPicPr>
            <a:picLocks noChangeAspect="1"/>
          </p:cNvPicPr>
          <p:nvPr/>
        </p:nvPicPr>
        <p:blipFill>
          <a:blip r:embed="rId2"/>
          <a:stretch>
            <a:fillRect/>
          </a:stretch>
        </p:blipFill>
        <p:spPr>
          <a:xfrm>
            <a:off x="1056080" y="810228"/>
            <a:ext cx="10090830" cy="4692966"/>
          </a:xfrm>
          <a:prstGeom prst="rect">
            <a:avLst/>
          </a:prstGeom>
        </p:spPr>
      </p:pic>
      <p:pic>
        <p:nvPicPr>
          <p:cNvPr id="17" name="Gráfico 16" descr="Selo 3 com preenchimento sólido">
            <a:extLst>
              <a:ext uri="{FF2B5EF4-FFF2-40B4-BE49-F238E27FC236}">
                <a16:creationId xmlns:a16="http://schemas.microsoft.com/office/drawing/2014/main" id="{47A29756-5FF2-344B-578A-64B22AD57E0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51385" y="3618132"/>
            <a:ext cx="267919" cy="267919"/>
          </a:xfrm>
          <a:prstGeom prst="rect">
            <a:avLst/>
          </a:prstGeom>
        </p:spPr>
      </p:pic>
      <p:pic>
        <p:nvPicPr>
          <p:cNvPr id="19" name="Gráfico 18" descr="Crachá com preenchimento sólido">
            <a:extLst>
              <a:ext uri="{FF2B5EF4-FFF2-40B4-BE49-F238E27FC236}">
                <a16:creationId xmlns:a16="http://schemas.microsoft.com/office/drawing/2014/main" id="{AF15A968-81BD-9EE8-E81C-01D9AA0EEFF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51385" y="1502820"/>
            <a:ext cx="267919" cy="267919"/>
          </a:xfrm>
          <a:prstGeom prst="rect">
            <a:avLst/>
          </a:prstGeom>
        </p:spPr>
      </p:pic>
      <p:pic>
        <p:nvPicPr>
          <p:cNvPr id="21" name="Gráfico 20" descr="Selo 1 com preenchimento sólido">
            <a:extLst>
              <a:ext uri="{FF2B5EF4-FFF2-40B4-BE49-F238E27FC236}">
                <a16:creationId xmlns:a16="http://schemas.microsoft.com/office/drawing/2014/main" id="{CEE99830-746C-8779-BF0C-0C24E8A97D7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02025" y="810228"/>
            <a:ext cx="267919" cy="267919"/>
          </a:xfrm>
          <a:prstGeom prst="rect">
            <a:avLst/>
          </a:prstGeom>
        </p:spPr>
      </p:pic>
      <p:pic>
        <p:nvPicPr>
          <p:cNvPr id="5" name="Gráfico 4" descr="Selo novo estrutura de tópicos">
            <a:extLst>
              <a:ext uri="{FF2B5EF4-FFF2-40B4-BE49-F238E27FC236}">
                <a16:creationId xmlns:a16="http://schemas.microsoft.com/office/drawing/2014/main" id="{A12C165B-B439-7A99-B751-09C11663B4D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124973" y="6439341"/>
            <a:ext cx="217684" cy="217684"/>
          </a:xfrm>
          <a:prstGeom prst="rect">
            <a:avLst/>
          </a:prstGeom>
        </p:spPr>
      </p:pic>
      <p:pic>
        <p:nvPicPr>
          <p:cNvPr id="4" name="Gráfico 20" descr="Selo 1 com preenchimento sólido">
            <a:extLst>
              <a:ext uri="{FF2B5EF4-FFF2-40B4-BE49-F238E27FC236}">
                <a16:creationId xmlns:a16="http://schemas.microsoft.com/office/drawing/2014/main" id="{A1A125E4-B8F0-DEB5-D72D-B92885C52F9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72615" y="5664789"/>
            <a:ext cx="267919" cy="267919"/>
          </a:xfrm>
          <a:prstGeom prst="rect">
            <a:avLst/>
          </a:prstGeom>
        </p:spPr>
      </p:pic>
      <p:pic>
        <p:nvPicPr>
          <p:cNvPr id="6" name="Gráfico 18" descr="Crachá com preenchimento sólido">
            <a:extLst>
              <a:ext uri="{FF2B5EF4-FFF2-40B4-BE49-F238E27FC236}">
                <a16:creationId xmlns:a16="http://schemas.microsoft.com/office/drawing/2014/main" id="{016BB89F-89A0-3973-4A2F-1842C40E73E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24697" y="6051551"/>
            <a:ext cx="217685" cy="217685"/>
          </a:xfrm>
          <a:prstGeom prst="rect">
            <a:avLst/>
          </a:prstGeom>
        </p:spPr>
      </p:pic>
      <p:pic>
        <p:nvPicPr>
          <p:cNvPr id="7" name="Gráfico 16" descr="Selo 3 com preenchimento sólido">
            <a:extLst>
              <a:ext uri="{FF2B5EF4-FFF2-40B4-BE49-F238E27FC236}">
                <a16:creationId xmlns:a16="http://schemas.microsoft.com/office/drawing/2014/main" id="{CF1259DC-D847-C860-DA30-5A813FEB228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57054" y="6026433"/>
            <a:ext cx="267919" cy="267919"/>
          </a:xfrm>
          <a:prstGeom prst="rect">
            <a:avLst/>
          </a:prstGeom>
        </p:spPr>
      </p:pic>
    </p:spTree>
    <p:extLst>
      <p:ext uri="{BB962C8B-B14F-4D97-AF65-F5344CB8AC3E}">
        <p14:creationId xmlns:p14="http://schemas.microsoft.com/office/powerpoint/2010/main" val="334313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tângulo: Cantos Arredondados 17">
            <a:extLst>
              <a:ext uri="{FF2B5EF4-FFF2-40B4-BE49-F238E27FC236}">
                <a16:creationId xmlns:a16="http://schemas.microsoft.com/office/drawing/2014/main" id="{5D6DAE7D-29C7-3B71-12EF-816948024DCD}"/>
              </a:ext>
            </a:extLst>
          </p:cNvPr>
          <p:cNvSpPr/>
          <p:nvPr/>
        </p:nvSpPr>
        <p:spPr>
          <a:xfrm>
            <a:off x="1633714" y="2911048"/>
            <a:ext cx="8882627" cy="3545735"/>
          </a:xfrm>
          <a:prstGeom prst="roundRect">
            <a:avLst>
              <a:gd name="adj" fmla="val 7097"/>
            </a:avLst>
          </a:prstGeom>
          <a:solidFill>
            <a:srgbClr val="800000">
              <a:alpha val="4706"/>
            </a:srgbClr>
          </a:solidFill>
          <a:ln>
            <a:solidFill>
              <a:srgbClr val="D438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Retângulo: Cantos Arredondados 15">
            <a:extLst>
              <a:ext uri="{FF2B5EF4-FFF2-40B4-BE49-F238E27FC236}">
                <a16:creationId xmlns:a16="http://schemas.microsoft.com/office/drawing/2014/main" id="{66C76FBE-5574-DE7C-67FA-D294340E3D7E}"/>
              </a:ext>
            </a:extLst>
          </p:cNvPr>
          <p:cNvSpPr/>
          <p:nvPr/>
        </p:nvSpPr>
        <p:spPr>
          <a:xfrm>
            <a:off x="146181" y="824499"/>
            <a:ext cx="11824995" cy="1899575"/>
          </a:xfrm>
          <a:prstGeom prst="roundRect">
            <a:avLst>
              <a:gd name="adj" fmla="val 7097"/>
            </a:avLst>
          </a:prstGeom>
          <a:solidFill>
            <a:srgbClr val="800000">
              <a:alpha val="4706"/>
            </a:srgbClr>
          </a:solidFill>
          <a:ln>
            <a:solidFill>
              <a:srgbClr val="D438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ítulo 1">
            <a:extLst>
              <a:ext uri="{FF2B5EF4-FFF2-40B4-BE49-F238E27FC236}">
                <a16:creationId xmlns:a16="http://schemas.microsoft.com/office/drawing/2014/main" id="{0D597E88-615B-50D7-33F0-7293D4AB8350}"/>
              </a:ext>
            </a:extLst>
          </p:cNvPr>
          <p:cNvSpPr>
            <a:spLocks noGrp="1"/>
          </p:cNvSpPr>
          <p:nvPr>
            <p:ph type="title"/>
          </p:nvPr>
        </p:nvSpPr>
        <p:spPr>
          <a:xfrm>
            <a:off x="343678" y="217988"/>
            <a:ext cx="5470003" cy="445102"/>
          </a:xfrm>
        </p:spPr>
        <p:txBody>
          <a:bodyPr>
            <a:noAutofit/>
          </a:bodyPr>
          <a:lstStyle/>
          <a:p>
            <a:r>
              <a:rPr lang="pt-BR" sz="3600" b="1" err="1">
                <a:effectLst>
                  <a:outerShdw blurRad="38100" dist="38100" dir="2700000" algn="tl">
                    <a:srgbClr val="000000">
                      <a:alpha val="43137"/>
                    </a:srgbClr>
                  </a:outerShdw>
                </a:effectLst>
              </a:rPr>
              <a:t>Exploring</a:t>
            </a:r>
            <a:r>
              <a:rPr lang="pt-BR" sz="3600" b="1">
                <a:effectLst>
                  <a:outerShdw blurRad="38100" dist="38100" dir="2700000" algn="tl">
                    <a:srgbClr val="000000">
                      <a:alpha val="43137"/>
                    </a:srgbClr>
                  </a:outerShdw>
                </a:effectLst>
              </a:rPr>
              <a:t> SMS</a:t>
            </a:r>
          </a:p>
        </p:txBody>
      </p:sp>
      <p:sp>
        <p:nvSpPr>
          <p:cNvPr id="8" name="Espaço Reservado para Conteúdo 7">
            <a:extLst>
              <a:ext uri="{FF2B5EF4-FFF2-40B4-BE49-F238E27FC236}">
                <a16:creationId xmlns:a16="http://schemas.microsoft.com/office/drawing/2014/main" id="{9F19412E-F4E3-6176-D075-714E951BBD88}"/>
              </a:ext>
            </a:extLst>
          </p:cNvPr>
          <p:cNvSpPr>
            <a:spLocks noGrp="1"/>
          </p:cNvSpPr>
          <p:nvPr>
            <p:ph idx="1"/>
          </p:nvPr>
        </p:nvSpPr>
        <p:spPr>
          <a:xfrm>
            <a:off x="2792714" y="1147665"/>
            <a:ext cx="9253105" cy="1082351"/>
          </a:xfrm>
        </p:spPr>
        <p:txBody>
          <a:bodyPr numCol="3">
            <a:noAutofit/>
          </a:bodyPr>
          <a:lstStyle/>
          <a:p>
            <a:pPr marL="0" indent="0">
              <a:buNone/>
            </a:pPr>
            <a:r>
              <a:rPr lang="en-US" sz="1600">
                <a:effectLst>
                  <a:outerShdw blurRad="38100" dist="38100" dir="2700000" algn="tl">
                    <a:srgbClr val="000000">
                      <a:alpha val="43137"/>
                    </a:srgbClr>
                  </a:outerShdw>
                </a:effectLst>
              </a:rPr>
              <a:t>A) Tickets &gt; Ticket Browser </a:t>
            </a:r>
            <a:endParaRPr lang="en-US" sz="1600"/>
          </a:p>
          <a:p>
            <a:pPr marL="0" indent="0" defTabSz="927100">
              <a:buNone/>
              <a:tabLst>
                <a:tab pos="2416175" algn="l"/>
              </a:tabLst>
            </a:pPr>
            <a:r>
              <a:rPr lang="en-US" sz="1600"/>
              <a:t>Load the tickets page where you can find tickets by filtering it.</a:t>
            </a:r>
          </a:p>
          <a:p>
            <a:pPr marL="177800" indent="0">
              <a:buNone/>
            </a:pPr>
            <a:r>
              <a:rPr lang="en-US" sz="1600">
                <a:effectLst>
                  <a:outerShdw blurRad="38100" dist="38100" dir="2700000" algn="tl">
                    <a:srgbClr val="000000">
                      <a:alpha val="43137"/>
                    </a:srgbClr>
                  </a:outerShdw>
                </a:effectLst>
              </a:rPr>
              <a:t>  B) Home </a:t>
            </a:r>
            <a:r>
              <a:rPr lang="en-US" sz="1600"/>
              <a:t>  </a:t>
            </a:r>
          </a:p>
          <a:p>
            <a:pPr marL="0" indent="0">
              <a:buNone/>
            </a:pPr>
            <a:r>
              <a:rPr lang="en-US" sz="1600"/>
              <a:t>       Leads you to the main page.</a:t>
            </a:r>
          </a:p>
          <a:p>
            <a:pPr marL="0" indent="0">
              <a:buNone/>
            </a:pPr>
            <a:endParaRPr lang="en-US" sz="1600" b="1">
              <a:effectLst>
                <a:outerShdw blurRad="38100" dist="38100" dir="2700000" algn="tl">
                  <a:srgbClr val="000000">
                    <a:alpha val="43137"/>
                  </a:srgbClr>
                </a:outerShdw>
              </a:effectLst>
            </a:endParaRPr>
          </a:p>
          <a:p>
            <a:pPr marL="0" indent="0">
              <a:buNone/>
            </a:pPr>
            <a:r>
              <a:rPr lang="en-US" sz="1600">
                <a:effectLst>
                  <a:outerShdw blurRad="38100" dist="38100" dir="2700000" algn="tl">
                    <a:srgbClr val="000000">
                      <a:alpha val="43137"/>
                    </a:srgbClr>
                  </a:outerShdw>
                </a:effectLst>
              </a:rPr>
              <a:t>  C) Temporary absence &gt; Delegates </a:t>
            </a:r>
          </a:p>
          <a:p>
            <a:pPr marL="177800" indent="0">
              <a:buNone/>
            </a:pPr>
            <a:r>
              <a:rPr lang="en-US" sz="1600"/>
              <a:t>Takes you to delegate registration page, which move your approvals to another collaborator. </a:t>
            </a:r>
          </a:p>
        </p:txBody>
      </p:sp>
      <p:sp>
        <p:nvSpPr>
          <p:cNvPr id="9" name="Espaço Reservado para Conteúdo 7">
            <a:extLst>
              <a:ext uri="{FF2B5EF4-FFF2-40B4-BE49-F238E27FC236}">
                <a16:creationId xmlns:a16="http://schemas.microsoft.com/office/drawing/2014/main" id="{5935F737-AF3E-C44C-AF23-5F70C6B7F916}"/>
              </a:ext>
            </a:extLst>
          </p:cNvPr>
          <p:cNvSpPr txBox="1">
            <a:spLocks/>
          </p:cNvSpPr>
          <p:nvPr/>
        </p:nvSpPr>
        <p:spPr>
          <a:xfrm>
            <a:off x="1826469" y="5834664"/>
            <a:ext cx="8468131" cy="8299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a:t>First panel “My Last Tickets” shows the ticket you’ve created in the tool. Clicking in the </a:t>
            </a:r>
            <a:r>
              <a:rPr lang="en-US" sz="1600">
                <a:solidFill>
                  <a:schemeClr val="accent1"/>
                </a:solidFill>
              </a:rPr>
              <a:t>blue</a:t>
            </a:r>
            <a:r>
              <a:rPr lang="en-US" sz="1600"/>
              <a:t> ticket name, it will open and you can see all the details, such as Status, Tracking and Notes.</a:t>
            </a:r>
          </a:p>
        </p:txBody>
      </p:sp>
      <p:pic>
        <p:nvPicPr>
          <p:cNvPr id="10" name="Imagem 9">
            <a:extLst>
              <a:ext uri="{FF2B5EF4-FFF2-40B4-BE49-F238E27FC236}">
                <a16:creationId xmlns:a16="http://schemas.microsoft.com/office/drawing/2014/main" id="{4939F0F8-DDBD-FE6F-A4A1-0335DD1FA68D}"/>
              </a:ext>
            </a:extLst>
          </p:cNvPr>
          <p:cNvPicPr>
            <a:picLocks noChangeAspect="1"/>
          </p:cNvPicPr>
          <p:nvPr/>
        </p:nvPicPr>
        <p:blipFill>
          <a:blip r:embed="rId2"/>
          <a:stretch>
            <a:fillRect/>
          </a:stretch>
        </p:blipFill>
        <p:spPr>
          <a:xfrm>
            <a:off x="1897400" y="3176719"/>
            <a:ext cx="8397200" cy="2600179"/>
          </a:xfrm>
          <a:prstGeom prst="rect">
            <a:avLst/>
          </a:prstGeom>
        </p:spPr>
      </p:pic>
      <p:pic>
        <p:nvPicPr>
          <p:cNvPr id="7" name="Imagem 6">
            <a:extLst>
              <a:ext uri="{FF2B5EF4-FFF2-40B4-BE49-F238E27FC236}">
                <a16:creationId xmlns:a16="http://schemas.microsoft.com/office/drawing/2014/main" id="{B719CA87-E56A-5DE1-6FE7-1FC4800612A8}"/>
              </a:ext>
            </a:extLst>
          </p:cNvPr>
          <p:cNvPicPr>
            <a:picLocks noChangeAspect="1"/>
          </p:cNvPicPr>
          <p:nvPr/>
        </p:nvPicPr>
        <p:blipFill rotWithShape="1">
          <a:blip r:embed="rId3"/>
          <a:srcRect r="9286"/>
          <a:stretch/>
        </p:blipFill>
        <p:spPr>
          <a:xfrm>
            <a:off x="450248" y="1000926"/>
            <a:ext cx="2127778" cy="1563729"/>
          </a:xfrm>
          <a:prstGeom prst="rect">
            <a:avLst/>
          </a:prstGeom>
        </p:spPr>
      </p:pic>
      <p:pic>
        <p:nvPicPr>
          <p:cNvPr id="11" name="Gráfico 10" descr="Crachá com preenchimento sólido">
            <a:extLst>
              <a:ext uri="{FF2B5EF4-FFF2-40B4-BE49-F238E27FC236}">
                <a16:creationId xmlns:a16="http://schemas.microsoft.com/office/drawing/2014/main" id="{D54BF71D-1172-DB6E-CE63-A6570A488F4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75658" y="2999086"/>
            <a:ext cx="355265" cy="355265"/>
          </a:xfrm>
          <a:prstGeom prst="rect">
            <a:avLst/>
          </a:prstGeom>
        </p:spPr>
      </p:pic>
      <p:pic>
        <p:nvPicPr>
          <p:cNvPr id="4" name="Gráfico 3" descr="Selo 1 com preenchimento sólido">
            <a:extLst>
              <a:ext uri="{FF2B5EF4-FFF2-40B4-BE49-F238E27FC236}">
                <a16:creationId xmlns:a16="http://schemas.microsoft.com/office/drawing/2014/main" id="{EF634D87-C8E6-6BC2-1FD8-BEED3FD2066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20327" y="944187"/>
            <a:ext cx="355266" cy="355266"/>
          </a:xfrm>
          <a:prstGeom prst="rect">
            <a:avLst/>
          </a:prstGeom>
        </p:spPr>
      </p:pic>
      <p:sp>
        <p:nvSpPr>
          <p:cNvPr id="14" name="CaixaDeTexto 13">
            <a:extLst>
              <a:ext uri="{FF2B5EF4-FFF2-40B4-BE49-F238E27FC236}">
                <a16:creationId xmlns:a16="http://schemas.microsoft.com/office/drawing/2014/main" id="{62C4915A-6052-1D97-3703-36C654B14DFF}"/>
              </a:ext>
            </a:extLst>
          </p:cNvPr>
          <p:cNvSpPr txBox="1"/>
          <p:nvPr/>
        </p:nvSpPr>
        <p:spPr>
          <a:xfrm>
            <a:off x="2792714" y="824499"/>
            <a:ext cx="3150885" cy="369332"/>
          </a:xfrm>
          <a:prstGeom prst="rect">
            <a:avLst/>
          </a:prstGeom>
          <a:noFill/>
        </p:spPr>
        <p:txBody>
          <a:bodyPr wrap="square" rtlCol="0">
            <a:spAutoFit/>
          </a:bodyPr>
          <a:lstStyle/>
          <a:p>
            <a:r>
              <a:rPr lang="en-US" sz="1800">
                <a:effectLst>
                  <a:outerShdw blurRad="38100" dist="38100" dir="2700000" algn="tl">
                    <a:srgbClr val="000000">
                      <a:alpha val="43137"/>
                    </a:srgbClr>
                  </a:outerShdw>
                </a:effectLst>
              </a:rPr>
              <a:t>Left side menu options:</a:t>
            </a:r>
            <a:endParaRPr lang="pt-BR">
              <a:effectLst>
                <a:outerShdw blurRad="38100" dist="38100" dir="2700000" algn="tl">
                  <a:srgbClr val="000000">
                    <a:alpha val="43137"/>
                  </a:srgbClr>
                </a:outerShdw>
              </a:effectLst>
            </a:endParaRPr>
          </a:p>
        </p:txBody>
      </p:sp>
      <p:sp>
        <p:nvSpPr>
          <p:cNvPr id="22" name="CaixaDeTexto 21">
            <a:extLst>
              <a:ext uri="{FF2B5EF4-FFF2-40B4-BE49-F238E27FC236}">
                <a16:creationId xmlns:a16="http://schemas.microsoft.com/office/drawing/2014/main" id="{F2954621-4CAF-875C-5D40-8A0B6897CD07}"/>
              </a:ext>
            </a:extLst>
          </p:cNvPr>
          <p:cNvSpPr txBox="1"/>
          <p:nvPr/>
        </p:nvSpPr>
        <p:spPr>
          <a:xfrm>
            <a:off x="319474" y="1860684"/>
            <a:ext cx="505408" cy="338554"/>
          </a:xfrm>
          <a:prstGeom prst="rect">
            <a:avLst/>
          </a:prstGeom>
          <a:noFill/>
        </p:spPr>
        <p:txBody>
          <a:bodyPr wrap="square">
            <a:spAutoFit/>
          </a:bodyPr>
          <a:lstStyle/>
          <a:p>
            <a:r>
              <a:rPr lang="en-US" sz="1600">
                <a:effectLst>
                  <a:outerShdw blurRad="38100" dist="38100" dir="2700000" algn="tl">
                    <a:srgbClr val="000000">
                      <a:alpha val="43137"/>
                    </a:srgbClr>
                  </a:outerShdw>
                </a:effectLst>
              </a:rPr>
              <a:t>B)</a:t>
            </a:r>
            <a:endParaRPr lang="pt-BR" sz="1600"/>
          </a:p>
        </p:txBody>
      </p:sp>
      <p:sp>
        <p:nvSpPr>
          <p:cNvPr id="23" name="CaixaDeTexto 22">
            <a:extLst>
              <a:ext uri="{FF2B5EF4-FFF2-40B4-BE49-F238E27FC236}">
                <a16:creationId xmlns:a16="http://schemas.microsoft.com/office/drawing/2014/main" id="{B5322C50-984C-693C-8FCE-05300DAAFE43}"/>
              </a:ext>
            </a:extLst>
          </p:cNvPr>
          <p:cNvSpPr txBox="1"/>
          <p:nvPr/>
        </p:nvSpPr>
        <p:spPr>
          <a:xfrm>
            <a:off x="314421" y="2227607"/>
            <a:ext cx="505408" cy="338554"/>
          </a:xfrm>
          <a:prstGeom prst="rect">
            <a:avLst/>
          </a:prstGeom>
          <a:noFill/>
        </p:spPr>
        <p:txBody>
          <a:bodyPr wrap="square">
            <a:spAutoFit/>
          </a:bodyPr>
          <a:lstStyle/>
          <a:p>
            <a:r>
              <a:rPr lang="en-US" sz="1600">
                <a:effectLst>
                  <a:outerShdw blurRad="38100" dist="38100" dir="2700000" algn="tl">
                    <a:srgbClr val="000000">
                      <a:alpha val="43137"/>
                    </a:srgbClr>
                  </a:outerShdw>
                </a:effectLst>
              </a:rPr>
              <a:t>C)</a:t>
            </a:r>
            <a:endParaRPr lang="pt-BR" sz="1600"/>
          </a:p>
        </p:txBody>
      </p:sp>
      <p:sp>
        <p:nvSpPr>
          <p:cNvPr id="24" name="CaixaDeTexto 23">
            <a:extLst>
              <a:ext uri="{FF2B5EF4-FFF2-40B4-BE49-F238E27FC236}">
                <a16:creationId xmlns:a16="http://schemas.microsoft.com/office/drawing/2014/main" id="{760F0134-6A44-D370-04D9-69A580DCD5C7}"/>
              </a:ext>
            </a:extLst>
          </p:cNvPr>
          <p:cNvSpPr txBox="1"/>
          <p:nvPr/>
        </p:nvSpPr>
        <p:spPr>
          <a:xfrm>
            <a:off x="314421" y="1493761"/>
            <a:ext cx="505408" cy="338554"/>
          </a:xfrm>
          <a:prstGeom prst="rect">
            <a:avLst/>
          </a:prstGeom>
          <a:noFill/>
        </p:spPr>
        <p:txBody>
          <a:bodyPr wrap="square">
            <a:spAutoFit/>
          </a:bodyPr>
          <a:lstStyle/>
          <a:p>
            <a:r>
              <a:rPr lang="en-US" sz="1600">
                <a:effectLst>
                  <a:outerShdw blurRad="38100" dist="38100" dir="2700000" algn="tl">
                    <a:srgbClr val="000000">
                      <a:alpha val="43137"/>
                    </a:srgbClr>
                  </a:outerShdw>
                </a:effectLst>
              </a:rPr>
              <a:t>A)</a:t>
            </a:r>
            <a:endParaRPr lang="pt-BR" sz="1600"/>
          </a:p>
        </p:txBody>
      </p:sp>
      <p:cxnSp>
        <p:nvCxnSpPr>
          <p:cNvPr id="5" name="Conector reto 4">
            <a:extLst>
              <a:ext uri="{FF2B5EF4-FFF2-40B4-BE49-F238E27FC236}">
                <a16:creationId xmlns:a16="http://schemas.microsoft.com/office/drawing/2014/main" id="{1E918C62-9B6C-F2EA-E836-3342BAEF8323}"/>
              </a:ext>
            </a:extLst>
          </p:cNvPr>
          <p:cNvCxnSpPr>
            <a:cxnSpLocks/>
          </p:cNvCxnSpPr>
          <p:nvPr/>
        </p:nvCxnSpPr>
        <p:spPr>
          <a:xfrm>
            <a:off x="6012021" y="1193831"/>
            <a:ext cx="0" cy="1250789"/>
          </a:xfrm>
          <a:prstGeom prst="line">
            <a:avLst/>
          </a:prstGeom>
          <a:ln>
            <a:solidFill>
              <a:srgbClr val="D43834"/>
            </a:solidFill>
          </a:ln>
        </p:spPr>
        <p:style>
          <a:lnRef idx="1">
            <a:schemeClr val="accent1"/>
          </a:lnRef>
          <a:fillRef idx="0">
            <a:schemeClr val="accent1"/>
          </a:fillRef>
          <a:effectRef idx="0">
            <a:schemeClr val="accent1"/>
          </a:effectRef>
          <a:fontRef idx="minor">
            <a:schemeClr val="tx1"/>
          </a:fontRef>
        </p:style>
      </p:cxnSp>
      <p:cxnSp>
        <p:nvCxnSpPr>
          <p:cNvPr id="6" name="Conector reto 5">
            <a:extLst>
              <a:ext uri="{FF2B5EF4-FFF2-40B4-BE49-F238E27FC236}">
                <a16:creationId xmlns:a16="http://schemas.microsoft.com/office/drawing/2014/main" id="{7828E740-8F47-A77B-404E-574271C82B78}"/>
              </a:ext>
            </a:extLst>
          </p:cNvPr>
          <p:cNvCxnSpPr>
            <a:cxnSpLocks/>
          </p:cNvCxnSpPr>
          <p:nvPr/>
        </p:nvCxnSpPr>
        <p:spPr>
          <a:xfrm>
            <a:off x="8792545" y="1193831"/>
            <a:ext cx="0" cy="1256155"/>
          </a:xfrm>
          <a:prstGeom prst="line">
            <a:avLst/>
          </a:prstGeom>
          <a:ln>
            <a:solidFill>
              <a:srgbClr val="CC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7224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ângulo: Cantos Arredondados 14">
            <a:extLst>
              <a:ext uri="{FF2B5EF4-FFF2-40B4-BE49-F238E27FC236}">
                <a16:creationId xmlns:a16="http://schemas.microsoft.com/office/drawing/2014/main" id="{25262B8A-8FBE-F537-BFA3-7AC3E6AA2817}"/>
              </a:ext>
            </a:extLst>
          </p:cNvPr>
          <p:cNvSpPr/>
          <p:nvPr/>
        </p:nvSpPr>
        <p:spPr>
          <a:xfrm>
            <a:off x="8201609" y="1046582"/>
            <a:ext cx="3619072" cy="1495075"/>
          </a:xfrm>
          <a:prstGeom prst="roundRect">
            <a:avLst>
              <a:gd name="adj" fmla="val 7097"/>
            </a:avLst>
          </a:prstGeom>
          <a:solidFill>
            <a:srgbClr val="800000">
              <a:alpha val="4706"/>
            </a:srgbClr>
          </a:solidFill>
          <a:ln>
            <a:solidFill>
              <a:srgbClr val="D438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Retângulo: Cantos Arredondados 15">
            <a:extLst>
              <a:ext uri="{FF2B5EF4-FFF2-40B4-BE49-F238E27FC236}">
                <a16:creationId xmlns:a16="http://schemas.microsoft.com/office/drawing/2014/main" id="{5CB31135-923A-765A-428E-13E7948469BF}"/>
              </a:ext>
            </a:extLst>
          </p:cNvPr>
          <p:cNvSpPr/>
          <p:nvPr/>
        </p:nvSpPr>
        <p:spPr>
          <a:xfrm>
            <a:off x="4574655" y="3796675"/>
            <a:ext cx="7246025" cy="2948121"/>
          </a:xfrm>
          <a:prstGeom prst="roundRect">
            <a:avLst>
              <a:gd name="adj" fmla="val 7097"/>
            </a:avLst>
          </a:prstGeom>
          <a:solidFill>
            <a:srgbClr val="800000">
              <a:alpha val="4706"/>
            </a:srgbClr>
          </a:solidFill>
          <a:ln>
            <a:solidFill>
              <a:srgbClr val="D438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Retângulo: Cantos Arredondados 16">
            <a:extLst>
              <a:ext uri="{FF2B5EF4-FFF2-40B4-BE49-F238E27FC236}">
                <a16:creationId xmlns:a16="http://schemas.microsoft.com/office/drawing/2014/main" id="{20203915-F1AC-D102-51DC-9A81CBA4F3DC}"/>
              </a:ext>
            </a:extLst>
          </p:cNvPr>
          <p:cNvSpPr/>
          <p:nvPr/>
        </p:nvSpPr>
        <p:spPr>
          <a:xfrm>
            <a:off x="311956" y="5130068"/>
            <a:ext cx="4383586" cy="1345378"/>
          </a:xfrm>
          <a:prstGeom prst="roundRect">
            <a:avLst>
              <a:gd name="adj" fmla="val 7097"/>
            </a:avLst>
          </a:prstGeom>
          <a:solidFill>
            <a:srgbClr val="800000">
              <a:alpha val="4706"/>
            </a:srgbClr>
          </a:solidFill>
          <a:ln>
            <a:solidFill>
              <a:srgbClr val="D438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Cantos Arredondados 13">
            <a:extLst>
              <a:ext uri="{FF2B5EF4-FFF2-40B4-BE49-F238E27FC236}">
                <a16:creationId xmlns:a16="http://schemas.microsoft.com/office/drawing/2014/main" id="{0A0B509A-8877-7337-50FA-3219687CC885}"/>
              </a:ext>
            </a:extLst>
          </p:cNvPr>
          <p:cNvSpPr/>
          <p:nvPr/>
        </p:nvSpPr>
        <p:spPr>
          <a:xfrm>
            <a:off x="311956" y="661821"/>
            <a:ext cx="8520545" cy="3106861"/>
          </a:xfrm>
          <a:prstGeom prst="roundRect">
            <a:avLst>
              <a:gd name="adj" fmla="val 7097"/>
            </a:avLst>
          </a:prstGeom>
          <a:solidFill>
            <a:srgbClr val="800000">
              <a:alpha val="4706"/>
            </a:srgbClr>
          </a:solidFill>
          <a:ln>
            <a:solidFill>
              <a:srgbClr val="D438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ítulo 1">
            <a:extLst>
              <a:ext uri="{FF2B5EF4-FFF2-40B4-BE49-F238E27FC236}">
                <a16:creationId xmlns:a16="http://schemas.microsoft.com/office/drawing/2014/main" id="{0D597E88-615B-50D7-33F0-7293D4AB8350}"/>
              </a:ext>
            </a:extLst>
          </p:cNvPr>
          <p:cNvSpPr>
            <a:spLocks noGrp="1"/>
          </p:cNvSpPr>
          <p:nvPr>
            <p:ph type="title"/>
          </p:nvPr>
        </p:nvSpPr>
        <p:spPr>
          <a:xfrm>
            <a:off x="343678" y="217988"/>
            <a:ext cx="5470003" cy="445102"/>
          </a:xfrm>
        </p:spPr>
        <p:txBody>
          <a:bodyPr>
            <a:noAutofit/>
          </a:bodyPr>
          <a:lstStyle/>
          <a:p>
            <a:r>
              <a:rPr lang="pt-BR" sz="3600" b="1" err="1">
                <a:effectLst>
                  <a:outerShdw blurRad="38100" dist="38100" dir="2700000" algn="tl">
                    <a:srgbClr val="000000">
                      <a:alpha val="43137"/>
                    </a:srgbClr>
                  </a:outerShdw>
                </a:effectLst>
              </a:rPr>
              <a:t>Exploring</a:t>
            </a:r>
            <a:r>
              <a:rPr lang="pt-BR" sz="3600" b="1">
                <a:effectLst>
                  <a:outerShdw blurRad="38100" dist="38100" dir="2700000" algn="tl">
                    <a:srgbClr val="000000">
                      <a:alpha val="43137"/>
                    </a:srgbClr>
                  </a:outerShdw>
                </a:effectLst>
              </a:rPr>
              <a:t> SMS</a:t>
            </a:r>
          </a:p>
        </p:txBody>
      </p:sp>
      <p:pic>
        <p:nvPicPr>
          <p:cNvPr id="12" name="Imagem 11">
            <a:extLst>
              <a:ext uri="{FF2B5EF4-FFF2-40B4-BE49-F238E27FC236}">
                <a16:creationId xmlns:a16="http://schemas.microsoft.com/office/drawing/2014/main" id="{BF08B78D-DA27-200B-59B7-749B5E4C7860}"/>
              </a:ext>
            </a:extLst>
          </p:cNvPr>
          <p:cNvPicPr>
            <a:picLocks noChangeAspect="1"/>
          </p:cNvPicPr>
          <p:nvPr/>
        </p:nvPicPr>
        <p:blipFill>
          <a:blip r:embed="rId2"/>
          <a:stretch>
            <a:fillRect/>
          </a:stretch>
        </p:blipFill>
        <p:spPr>
          <a:xfrm>
            <a:off x="4805617" y="3918170"/>
            <a:ext cx="6801662" cy="2714654"/>
          </a:xfrm>
          <a:prstGeom prst="rect">
            <a:avLst/>
          </a:prstGeom>
        </p:spPr>
      </p:pic>
      <p:pic>
        <p:nvPicPr>
          <p:cNvPr id="13" name="Gráfico 12" descr="Selo novo com preenchimento sólido">
            <a:extLst>
              <a:ext uri="{FF2B5EF4-FFF2-40B4-BE49-F238E27FC236}">
                <a16:creationId xmlns:a16="http://schemas.microsoft.com/office/drawing/2014/main" id="{11AC962D-1253-30CE-E45E-1D2E2728347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95541" y="3768682"/>
            <a:ext cx="294799" cy="294799"/>
          </a:xfrm>
          <a:prstGeom prst="rect">
            <a:avLst/>
          </a:prstGeom>
        </p:spPr>
      </p:pic>
      <p:sp>
        <p:nvSpPr>
          <p:cNvPr id="22" name="Retângulo 21">
            <a:extLst>
              <a:ext uri="{FF2B5EF4-FFF2-40B4-BE49-F238E27FC236}">
                <a16:creationId xmlns:a16="http://schemas.microsoft.com/office/drawing/2014/main" id="{CF896742-2CC9-F845-FE59-15AF3BB338EF}"/>
              </a:ext>
            </a:extLst>
          </p:cNvPr>
          <p:cNvSpPr/>
          <p:nvPr/>
        </p:nvSpPr>
        <p:spPr>
          <a:xfrm>
            <a:off x="4582275" y="5109210"/>
            <a:ext cx="149745" cy="1390650"/>
          </a:xfrm>
          <a:prstGeom prst="rect">
            <a:avLst/>
          </a:prstGeom>
          <a:solidFill>
            <a:srgbClr val="FC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 name="Retângulo 22">
            <a:extLst>
              <a:ext uri="{FF2B5EF4-FFF2-40B4-BE49-F238E27FC236}">
                <a16:creationId xmlns:a16="http://schemas.microsoft.com/office/drawing/2014/main" id="{B90BBB38-ACC0-5838-7C51-69FC74EDD182}"/>
              </a:ext>
            </a:extLst>
          </p:cNvPr>
          <p:cNvSpPr/>
          <p:nvPr/>
        </p:nvSpPr>
        <p:spPr>
          <a:xfrm>
            <a:off x="4507401" y="5141594"/>
            <a:ext cx="149745" cy="1323691"/>
          </a:xfrm>
          <a:prstGeom prst="rect">
            <a:avLst/>
          </a:prstGeom>
          <a:solidFill>
            <a:srgbClr val="FC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Espaço Reservado para Conteúdo 7">
            <a:extLst>
              <a:ext uri="{FF2B5EF4-FFF2-40B4-BE49-F238E27FC236}">
                <a16:creationId xmlns:a16="http://schemas.microsoft.com/office/drawing/2014/main" id="{9DD576D8-B635-5516-826A-F076DBCE35F7}"/>
              </a:ext>
            </a:extLst>
          </p:cNvPr>
          <p:cNvSpPr txBox="1">
            <a:spLocks/>
          </p:cNvSpPr>
          <p:nvPr/>
        </p:nvSpPr>
        <p:spPr>
          <a:xfrm>
            <a:off x="438583" y="5336492"/>
            <a:ext cx="4218140" cy="8490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a:t>PS.: A third panel will be shown in the main page if you’re an approver of some system and there’s any ticket waiting for your action (to approve or reject).</a:t>
            </a:r>
          </a:p>
        </p:txBody>
      </p:sp>
      <p:sp>
        <p:nvSpPr>
          <p:cNvPr id="24" name="Retângulo 23">
            <a:extLst>
              <a:ext uri="{FF2B5EF4-FFF2-40B4-BE49-F238E27FC236}">
                <a16:creationId xmlns:a16="http://schemas.microsoft.com/office/drawing/2014/main" id="{8C7CB62D-8E4F-11A0-EE2E-BBA25C155264}"/>
              </a:ext>
            </a:extLst>
          </p:cNvPr>
          <p:cNvSpPr/>
          <p:nvPr/>
        </p:nvSpPr>
        <p:spPr>
          <a:xfrm>
            <a:off x="8689861" y="1059530"/>
            <a:ext cx="164191" cy="1468405"/>
          </a:xfrm>
          <a:prstGeom prst="rect">
            <a:avLst/>
          </a:prstGeom>
          <a:solidFill>
            <a:srgbClr val="FC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Retângulo 24">
            <a:extLst>
              <a:ext uri="{FF2B5EF4-FFF2-40B4-BE49-F238E27FC236}">
                <a16:creationId xmlns:a16="http://schemas.microsoft.com/office/drawing/2014/main" id="{EAD65432-8EEA-88C2-9D3F-5CE6E99B00C6}"/>
              </a:ext>
            </a:extLst>
          </p:cNvPr>
          <p:cNvSpPr/>
          <p:nvPr/>
        </p:nvSpPr>
        <p:spPr>
          <a:xfrm>
            <a:off x="8383666" y="1037252"/>
            <a:ext cx="446100" cy="1523068"/>
          </a:xfrm>
          <a:prstGeom prst="rect">
            <a:avLst/>
          </a:prstGeom>
          <a:solidFill>
            <a:srgbClr val="FC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Espaço Reservado para Conteúdo 7">
            <a:extLst>
              <a:ext uri="{FF2B5EF4-FFF2-40B4-BE49-F238E27FC236}">
                <a16:creationId xmlns:a16="http://schemas.microsoft.com/office/drawing/2014/main" id="{9F19412E-F4E3-6176-D075-714E951BBD88}"/>
              </a:ext>
            </a:extLst>
          </p:cNvPr>
          <p:cNvSpPr>
            <a:spLocks noGrp="1"/>
          </p:cNvSpPr>
          <p:nvPr>
            <p:ph idx="1"/>
          </p:nvPr>
        </p:nvSpPr>
        <p:spPr>
          <a:xfrm>
            <a:off x="8500469" y="1199918"/>
            <a:ext cx="3209449" cy="1214378"/>
          </a:xfrm>
        </p:spPr>
        <p:txBody>
          <a:bodyPr>
            <a:noAutofit/>
          </a:bodyPr>
          <a:lstStyle/>
          <a:p>
            <a:pPr marL="0" indent="0" algn="just">
              <a:buNone/>
            </a:pPr>
            <a:r>
              <a:rPr lang="en-US" sz="1600"/>
              <a:t>Second panel, “Service Catalog” is where we start creating a new ticket. It’s divided by regions, so you can choose the one the system town is allocated and follow the path.</a:t>
            </a:r>
          </a:p>
        </p:txBody>
      </p:sp>
      <p:pic>
        <p:nvPicPr>
          <p:cNvPr id="4" name="Imagem 3">
            <a:extLst>
              <a:ext uri="{FF2B5EF4-FFF2-40B4-BE49-F238E27FC236}">
                <a16:creationId xmlns:a16="http://schemas.microsoft.com/office/drawing/2014/main" id="{8AD8BD73-A688-3ADA-EBD8-8DDFDFDEDFAB}"/>
              </a:ext>
            </a:extLst>
          </p:cNvPr>
          <p:cNvPicPr>
            <a:picLocks noChangeAspect="1"/>
          </p:cNvPicPr>
          <p:nvPr/>
        </p:nvPicPr>
        <p:blipFill>
          <a:blip r:embed="rId5"/>
          <a:stretch>
            <a:fillRect/>
          </a:stretch>
        </p:blipFill>
        <p:spPr>
          <a:xfrm>
            <a:off x="514385" y="887612"/>
            <a:ext cx="7986084" cy="2664127"/>
          </a:xfrm>
          <a:prstGeom prst="rect">
            <a:avLst/>
          </a:prstGeom>
        </p:spPr>
      </p:pic>
      <p:pic>
        <p:nvPicPr>
          <p:cNvPr id="10" name="Gráfico 9" descr="Selo 3 com preenchimento sólido">
            <a:extLst>
              <a:ext uri="{FF2B5EF4-FFF2-40B4-BE49-F238E27FC236}">
                <a16:creationId xmlns:a16="http://schemas.microsoft.com/office/drawing/2014/main" id="{B4595203-0B1B-FA84-A173-94B80170EA6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41175" y="709979"/>
            <a:ext cx="355266" cy="355266"/>
          </a:xfrm>
          <a:prstGeom prst="rect">
            <a:avLst/>
          </a:prstGeom>
        </p:spPr>
      </p:pic>
    </p:spTree>
    <p:extLst>
      <p:ext uri="{BB962C8B-B14F-4D97-AF65-F5344CB8AC3E}">
        <p14:creationId xmlns:p14="http://schemas.microsoft.com/office/powerpoint/2010/main" val="1661417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aixaDeTexto 30">
            <a:extLst>
              <a:ext uri="{FF2B5EF4-FFF2-40B4-BE49-F238E27FC236}">
                <a16:creationId xmlns:a16="http://schemas.microsoft.com/office/drawing/2014/main" id="{01444355-D7B3-1B78-0445-C9098017C482}"/>
              </a:ext>
            </a:extLst>
          </p:cNvPr>
          <p:cNvSpPr txBox="1"/>
          <p:nvPr/>
        </p:nvSpPr>
        <p:spPr>
          <a:xfrm>
            <a:off x="3405997" y="5407547"/>
            <a:ext cx="8414683" cy="830997"/>
          </a:xfrm>
          <a:prstGeom prst="rect">
            <a:avLst/>
          </a:prstGeom>
          <a:noFill/>
        </p:spPr>
        <p:txBody>
          <a:bodyPr wrap="square" lIns="91440" tIns="45720" rIns="91440" bIns="45720" rtlCol="0" anchor="t">
            <a:spAutoFit/>
          </a:bodyPr>
          <a:lstStyle/>
          <a:p>
            <a:r>
              <a:rPr lang="en-US" sz="1600" b="1" dirty="0"/>
              <a:t>Support (DSO)</a:t>
            </a:r>
          </a:p>
          <a:p>
            <a:r>
              <a:rPr lang="en-US" sz="1600" dirty="0"/>
              <a:t>This type of ticket is used to ask for support and directions about the </a:t>
            </a:r>
            <a:r>
              <a:rPr lang="en-US" sz="1600" dirty="0" err="1"/>
              <a:t>ProMIS</a:t>
            </a:r>
            <a:r>
              <a:rPr lang="en-US" sz="1600" dirty="0"/>
              <a:t> Timesheet module.</a:t>
            </a:r>
            <a:br>
              <a:rPr lang="en-US" sz="1600" dirty="0"/>
            </a:br>
            <a:endParaRPr lang="en-US" sz="1600" dirty="0"/>
          </a:p>
        </p:txBody>
      </p:sp>
      <p:sp>
        <p:nvSpPr>
          <p:cNvPr id="28" name="CaixaDeTexto 27">
            <a:extLst>
              <a:ext uri="{FF2B5EF4-FFF2-40B4-BE49-F238E27FC236}">
                <a16:creationId xmlns:a16="http://schemas.microsoft.com/office/drawing/2014/main" id="{643559B2-975C-636F-2BF9-A74CA24F7683}"/>
              </a:ext>
            </a:extLst>
          </p:cNvPr>
          <p:cNvSpPr txBox="1"/>
          <p:nvPr/>
        </p:nvSpPr>
        <p:spPr>
          <a:xfrm>
            <a:off x="3405997" y="4004356"/>
            <a:ext cx="8414683" cy="1077218"/>
          </a:xfrm>
          <a:prstGeom prst="rect">
            <a:avLst/>
          </a:prstGeom>
          <a:noFill/>
        </p:spPr>
        <p:txBody>
          <a:bodyPr wrap="square" lIns="91440" tIns="45720" rIns="91440" bIns="45720" rtlCol="0" anchor="t">
            <a:spAutoFit/>
          </a:bodyPr>
          <a:lstStyle/>
          <a:p>
            <a:r>
              <a:rPr lang="en-US" sz="1600" b="1" dirty="0"/>
              <a:t>Deactivate User (BLK)</a:t>
            </a:r>
          </a:p>
          <a:p>
            <a:r>
              <a:rPr lang="en-US" sz="1600" dirty="0"/>
              <a:t>This type of ticket is used to deactivate Timesheet user profiles. </a:t>
            </a:r>
          </a:p>
          <a:p>
            <a:r>
              <a:rPr lang="en-US" sz="1600" b="1" dirty="0"/>
              <a:t>P.S. </a:t>
            </a:r>
            <a:r>
              <a:rPr lang="en-US" sz="1600" dirty="0"/>
              <a:t>To remove a user’s permissions without deactivating the user, submit a </a:t>
            </a:r>
            <a:r>
              <a:rPr lang="en-US" sz="1600" b="1" dirty="0"/>
              <a:t>System Access </a:t>
            </a:r>
            <a:r>
              <a:rPr lang="en-US" sz="1600" dirty="0"/>
              <a:t>ticket and select the action </a:t>
            </a:r>
            <a:r>
              <a:rPr lang="en-US" sz="1600" b="1" dirty="0"/>
              <a:t>Remove.</a:t>
            </a:r>
            <a:endParaRPr lang="en-US" sz="1600" dirty="0"/>
          </a:p>
        </p:txBody>
      </p:sp>
      <p:sp>
        <p:nvSpPr>
          <p:cNvPr id="21" name="CaixaDeTexto 20">
            <a:extLst>
              <a:ext uri="{FF2B5EF4-FFF2-40B4-BE49-F238E27FC236}">
                <a16:creationId xmlns:a16="http://schemas.microsoft.com/office/drawing/2014/main" id="{8FB4E3C1-75D2-91C9-4BF1-E9C9C018FFE8}"/>
              </a:ext>
            </a:extLst>
          </p:cNvPr>
          <p:cNvSpPr txBox="1"/>
          <p:nvPr/>
        </p:nvSpPr>
        <p:spPr>
          <a:xfrm>
            <a:off x="3377417" y="2672140"/>
            <a:ext cx="8443262" cy="830997"/>
          </a:xfrm>
          <a:prstGeom prst="rect">
            <a:avLst/>
          </a:prstGeom>
          <a:noFill/>
        </p:spPr>
        <p:txBody>
          <a:bodyPr wrap="square" lIns="91440" tIns="45720" rIns="91440" bIns="45720" rtlCol="0" anchor="t">
            <a:spAutoFit/>
          </a:bodyPr>
          <a:lstStyle/>
          <a:p>
            <a:r>
              <a:rPr lang="en-US" sz="1600" b="1" dirty="0"/>
              <a:t>Project (PRO)</a:t>
            </a:r>
          </a:p>
          <a:p>
            <a:r>
              <a:rPr lang="en-US" sz="1600" dirty="0"/>
              <a:t>This type of ticket is used to request the creation of multiple users  in the Timesheet module, or to modify multiple users attributes massively.</a:t>
            </a:r>
          </a:p>
        </p:txBody>
      </p:sp>
      <p:sp>
        <p:nvSpPr>
          <p:cNvPr id="7" name="CaixaDeTexto 6">
            <a:extLst>
              <a:ext uri="{FF2B5EF4-FFF2-40B4-BE49-F238E27FC236}">
                <a16:creationId xmlns:a16="http://schemas.microsoft.com/office/drawing/2014/main" id="{6E913D1B-D8C5-5760-2E32-A8EA315F0A27}"/>
              </a:ext>
            </a:extLst>
          </p:cNvPr>
          <p:cNvSpPr txBox="1"/>
          <p:nvPr/>
        </p:nvSpPr>
        <p:spPr>
          <a:xfrm>
            <a:off x="3377418" y="1231238"/>
            <a:ext cx="8443262" cy="830997"/>
          </a:xfrm>
          <a:prstGeom prst="rect">
            <a:avLst/>
          </a:prstGeom>
          <a:noFill/>
        </p:spPr>
        <p:txBody>
          <a:bodyPr wrap="square" lIns="91440" tIns="45720" rIns="91440" bIns="45720" rtlCol="0" anchor="t">
            <a:spAutoFit/>
          </a:bodyPr>
          <a:lstStyle/>
          <a:p>
            <a:r>
              <a:rPr lang="en-US" sz="1600" b="1" dirty="0"/>
              <a:t>System Access (AMG)</a:t>
            </a:r>
          </a:p>
          <a:p>
            <a:r>
              <a:rPr lang="en-US" sz="1600" dirty="0"/>
              <a:t>This type of ticket is used to request a single user creation in the Timesheet module, or to request a  modification to an existing user’s profile ( cost center, total worked hours </a:t>
            </a:r>
            <a:r>
              <a:rPr lang="en-US" sz="1600" dirty="0" err="1"/>
              <a:t>etc</a:t>
            </a:r>
            <a:r>
              <a:rPr lang="en-US" sz="1600" dirty="0"/>
              <a:t>).</a:t>
            </a:r>
          </a:p>
        </p:txBody>
      </p:sp>
      <p:sp>
        <p:nvSpPr>
          <p:cNvPr id="14" name="Retângulo: Cantos Arredondados 13">
            <a:hlinkClick r:id="rId2"/>
            <a:extLst>
              <a:ext uri="{FF2B5EF4-FFF2-40B4-BE49-F238E27FC236}">
                <a16:creationId xmlns:a16="http://schemas.microsoft.com/office/drawing/2014/main" id="{0A0B509A-8877-7337-50FA-3219687CC885}"/>
              </a:ext>
            </a:extLst>
          </p:cNvPr>
          <p:cNvSpPr/>
          <p:nvPr/>
        </p:nvSpPr>
        <p:spPr>
          <a:xfrm>
            <a:off x="290290" y="1108581"/>
            <a:ext cx="11508723" cy="1278588"/>
          </a:xfrm>
          <a:prstGeom prst="roundRect">
            <a:avLst>
              <a:gd name="adj" fmla="val 7097"/>
            </a:avLst>
          </a:prstGeom>
          <a:solidFill>
            <a:srgbClr val="800000">
              <a:alpha val="4706"/>
            </a:srgbClr>
          </a:solidFill>
          <a:ln>
            <a:solidFill>
              <a:srgbClr val="D4383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pt-BR" dirty="0"/>
          </a:p>
        </p:txBody>
      </p:sp>
      <p:pic>
        <p:nvPicPr>
          <p:cNvPr id="5" name="Imagem 4">
            <a:hlinkClick r:id="rId2"/>
            <a:extLst>
              <a:ext uri="{FF2B5EF4-FFF2-40B4-BE49-F238E27FC236}">
                <a16:creationId xmlns:a16="http://schemas.microsoft.com/office/drawing/2014/main" id="{34A7D6B8-4170-7EF9-CA2F-9A5124BFC497}"/>
              </a:ext>
            </a:extLst>
          </p:cNvPr>
          <p:cNvPicPr>
            <a:picLocks noChangeAspect="1"/>
          </p:cNvPicPr>
          <p:nvPr/>
        </p:nvPicPr>
        <p:blipFill>
          <a:blip r:embed="rId3"/>
          <a:stretch>
            <a:fillRect/>
          </a:stretch>
        </p:blipFill>
        <p:spPr>
          <a:xfrm>
            <a:off x="762276" y="1169688"/>
            <a:ext cx="2404356" cy="1182209"/>
          </a:xfrm>
          <a:prstGeom prst="rect">
            <a:avLst/>
          </a:prstGeom>
        </p:spPr>
      </p:pic>
      <p:sp>
        <p:nvSpPr>
          <p:cNvPr id="32" name="Retângulo: Cantos Arredondados 31">
            <a:hlinkClick r:id="rId4"/>
            <a:extLst>
              <a:ext uri="{FF2B5EF4-FFF2-40B4-BE49-F238E27FC236}">
                <a16:creationId xmlns:a16="http://schemas.microsoft.com/office/drawing/2014/main" id="{86F6FAB2-20E4-D472-6158-6EFC6531DED4}"/>
              </a:ext>
            </a:extLst>
          </p:cNvPr>
          <p:cNvSpPr/>
          <p:nvPr/>
        </p:nvSpPr>
        <p:spPr>
          <a:xfrm>
            <a:off x="290290" y="2602514"/>
            <a:ext cx="11508723" cy="1278588"/>
          </a:xfrm>
          <a:prstGeom prst="roundRect">
            <a:avLst>
              <a:gd name="adj" fmla="val 7097"/>
            </a:avLst>
          </a:prstGeom>
          <a:solidFill>
            <a:srgbClr val="800000">
              <a:alpha val="4706"/>
            </a:srgbClr>
          </a:solidFill>
          <a:ln>
            <a:solidFill>
              <a:srgbClr val="D438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3" name="Retângulo: Cantos Arredondados 32">
            <a:hlinkClick r:id="rId5"/>
            <a:extLst>
              <a:ext uri="{FF2B5EF4-FFF2-40B4-BE49-F238E27FC236}">
                <a16:creationId xmlns:a16="http://schemas.microsoft.com/office/drawing/2014/main" id="{8EFDE222-2AD6-3F73-75A8-328CE3178173}"/>
              </a:ext>
            </a:extLst>
          </p:cNvPr>
          <p:cNvSpPr/>
          <p:nvPr/>
        </p:nvSpPr>
        <p:spPr>
          <a:xfrm>
            <a:off x="290289" y="4009565"/>
            <a:ext cx="11508723" cy="1278588"/>
          </a:xfrm>
          <a:prstGeom prst="roundRect">
            <a:avLst>
              <a:gd name="adj" fmla="val 7097"/>
            </a:avLst>
          </a:prstGeom>
          <a:solidFill>
            <a:srgbClr val="800000">
              <a:alpha val="4706"/>
            </a:srgbClr>
          </a:solidFill>
          <a:ln>
            <a:solidFill>
              <a:srgbClr val="D438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4" name="Retângulo: Cantos Arredondados 33">
            <a:hlinkClick r:id="rId6"/>
            <a:extLst>
              <a:ext uri="{FF2B5EF4-FFF2-40B4-BE49-F238E27FC236}">
                <a16:creationId xmlns:a16="http://schemas.microsoft.com/office/drawing/2014/main" id="{12208536-B8AE-53AF-FD77-BCABC11E7BC1}"/>
              </a:ext>
            </a:extLst>
          </p:cNvPr>
          <p:cNvSpPr/>
          <p:nvPr/>
        </p:nvSpPr>
        <p:spPr>
          <a:xfrm>
            <a:off x="290288" y="5387751"/>
            <a:ext cx="11508723" cy="1278588"/>
          </a:xfrm>
          <a:prstGeom prst="roundRect">
            <a:avLst>
              <a:gd name="adj" fmla="val 7097"/>
            </a:avLst>
          </a:prstGeom>
          <a:solidFill>
            <a:srgbClr val="800000">
              <a:alpha val="4706"/>
            </a:srgbClr>
          </a:solidFill>
          <a:ln>
            <a:solidFill>
              <a:srgbClr val="D438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 name="Título 1">
            <a:extLst>
              <a:ext uri="{FF2B5EF4-FFF2-40B4-BE49-F238E27FC236}">
                <a16:creationId xmlns:a16="http://schemas.microsoft.com/office/drawing/2014/main" id="{0D597E88-615B-50D7-33F0-7293D4AB8350}"/>
              </a:ext>
            </a:extLst>
          </p:cNvPr>
          <p:cNvSpPr>
            <a:spLocks noGrp="1"/>
          </p:cNvSpPr>
          <p:nvPr>
            <p:ph type="title"/>
          </p:nvPr>
        </p:nvSpPr>
        <p:spPr>
          <a:xfrm>
            <a:off x="343678" y="217988"/>
            <a:ext cx="5470003" cy="445102"/>
          </a:xfrm>
        </p:spPr>
        <p:txBody>
          <a:bodyPr>
            <a:noAutofit/>
          </a:bodyPr>
          <a:lstStyle/>
          <a:p>
            <a:r>
              <a:rPr lang="pt-BR" sz="3600" b="1" dirty="0" err="1">
                <a:effectLst>
                  <a:outerShdw blurRad="38100" dist="38100" dir="2700000" algn="tl">
                    <a:srgbClr val="000000">
                      <a:alpha val="43137"/>
                    </a:srgbClr>
                  </a:outerShdw>
                </a:effectLst>
              </a:rPr>
              <a:t>Exploring</a:t>
            </a:r>
            <a:r>
              <a:rPr lang="pt-BR" sz="3600" b="1" dirty="0">
                <a:effectLst>
                  <a:outerShdw blurRad="38100" dist="38100" dir="2700000" algn="tl">
                    <a:srgbClr val="000000">
                      <a:alpha val="43137"/>
                    </a:srgbClr>
                  </a:outerShdw>
                </a:effectLst>
              </a:rPr>
              <a:t> SMS</a:t>
            </a:r>
          </a:p>
        </p:txBody>
      </p:sp>
      <p:sp>
        <p:nvSpPr>
          <p:cNvPr id="6" name="CaixaDeTexto 5">
            <a:extLst>
              <a:ext uri="{FF2B5EF4-FFF2-40B4-BE49-F238E27FC236}">
                <a16:creationId xmlns:a16="http://schemas.microsoft.com/office/drawing/2014/main" id="{841E024B-F2AF-7207-325B-2ECFB5698755}"/>
              </a:ext>
            </a:extLst>
          </p:cNvPr>
          <p:cNvSpPr txBox="1"/>
          <p:nvPr/>
        </p:nvSpPr>
        <p:spPr>
          <a:xfrm>
            <a:off x="471888" y="731723"/>
            <a:ext cx="5005085" cy="369332"/>
          </a:xfrm>
          <a:prstGeom prst="rect">
            <a:avLst/>
          </a:prstGeom>
          <a:noFill/>
        </p:spPr>
        <p:txBody>
          <a:bodyPr wrap="square" lIns="91440" tIns="45720" rIns="91440" bIns="45720" rtlCol="0" anchor="t">
            <a:spAutoFit/>
          </a:bodyPr>
          <a:lstStyle/>
          <a:p>
            <a:r>
              <a:rPr lang="en-US"/>
              <a:t>What are the SMS type of tickets and when use it?</a:t>
            </a:r>
          </a:p>
        </p:txBody>
      </p:sp>
      <p:sp>
        <p:nvSpPr>
          <p:cNvPr id="3" name="CaixaDeTexto 2">
            <a:extLst>
              <a:ext uri="{FF2B5EF4-FFF2-40B4-BE49-F238E27FC236}">
                <a16:creationId xmlns:a16="http://schemas.microsoft.com/office/drawing/2014/main" id="{DD8BABE6-96F1-E5F7-9F22-13B317DD9EB4}"/>
              </a:ext>
            </a:extLst>
          </p:cNvPr>
          <p:cNvSpPr txBox="1"/>
          <p:nvPr/>
        </p:nvSpPr>
        <p:spPr>
          <a:xfrm>
            <a:off x="6572844" y="114451"/>
            <a:ext cx="5918608" cy="646331"/>
          </a:xfrm>
          <a:prstGeom prst="rect">
            <a:avLst/>
          </a:prstGeom>
          <a:solidFill>
            <a:srgbClr val="FCF2F2"/>
          </a:solidFill>
        </p:spPr>
        <p:txBody>
          <a:bodyPr wrap="none" rtlCol="0">
            <a:spAutoFit/>
          </a:bodyPr>
          <a:lstStyle/>
          <a:p>
            <a:r>
              <a:rPr lang="pt-BR" sz="1200" b="1" dirty="0" err="1">
                <a:latin typeface="Bahnschrift SemiCondensed" panose="020B0502040204020203" pitchFamily="34" charset="0"/>
              </a:rPr>
              <a:t>Shortcut</a:t>
            </a:r>
            <a:r>
              <a:rPr lang="pt-BR" sz="1200" b="1" dirty="0">
                <a:latin typeface="Bahnschrift SemiCondensed" panose="020B0502040204020203" pitchFamily="34" charset="0"/>
              </a:rPr>
              <a:t> </a:t>
            </a:r>
            <a:r>
              <a:rPr lang="pt-BR" sz="1200" b="1" dirty="0" err="1">
                <a:latin typeface="Bahnschrift SemiCondensed" panose="020B0502040204020203" pitchFamily="34" charset="0"/>
              </a:rPr>
              <a:t>to</a:t>
            </a:r>
            <a:r>
              <a:rPr lang="pt-BR" sz="1200" b="1" dirty="0">
                <a:latin typeface="Bahnschrift SemiCondensed" panose="020B0502040204020203" pitchFamily="34" charset="0"/>
              </a:rPr>
              <a:t> SMS Portal</a:t>
            </a:r>
            <a:r>
              <a:rPr lang="pt-BR" sz="1200" dirty="0">
                <a:latin typeface="Bahnschrift SemiCondensed" panose="020B0502040204020203" pitchFamily="34" charset="0"/>
              </a:rPr>
              <a:t>:</a:t>
            </a:r>
          </a:p>
          <a:p>
            <a:r>
              <a:rPr lang="pt-BR" sz="1200" dirty="0">
                <a:latin typeface="Bahnschrift SemiCondensed" panose="020B0502040204020203" pitchFamily="34" charset="0"/>
              </a:rPr>
              <a:t>Press Ctrl + </a:t>
            </a:r>
            <a:r>
              <a:rPr lang="pt-BR" sz="1200" dirty="0" err="1">
                <a:latin typeface="Bahnschrift SemiCondensed" panose="020B0502040204020203" pitchFamily="34" charset="0"/>
              </a:rPr>
              <a:t>left</a:t>
            </a:r>
            <a:r>
              <a:rPr lang="pt-BR" sz="1200" dirty="0">
                <a:latin typeface="Bahnschrift SemiCondensed" panose="020B0502040204020203" pitchFamily="34" charset="0"/>
              </a:rPr>
              <a:t> click </a:t>
            </a:r>
            <a:r>
              <a:rPr lang="pt-BR" sz="1200" dirty="0" err="1">
                <a:latin typeface="Bahnschrift SemiCondensed" panose="020B0502040204020203" pitchFamily="34" charset="0"/>
              </a:rPr>
              <a:t>on</a:t>
            </a:r>
            <a:r>
              <a:rPr lang="pt-BR" sz="1200" dirty="0">
                <a:latin typeface="Bahnschrift SemiCondensed" panose="020B0502040204020203" pitchFamily="34" charset="0"/>
              </a:rPr>
              <a:t> </a:t>
            </a:r>
            <a:r>
              <a:rPr lang="pt-BR" sz="1200" dirty="0" err="1">
                <a:latin typeface="Bahnschrift SemiCondensed" panose="020B0502040204020203" pitchFamily="34" charset="0"/>
              </a:rPr>
              <a:t>the</a:t>
            </a:r>
            <a:r>
              <a:rPr lang="pt-BR" sz="1200" dirty="0">
                <a:latin typeface="Bahnschrift SemiCondensed" panose="020B0502040204020203" pitchFamily="34" charset="0"/>
              </a:rPr>
              <a:t> ticket </a:t>
            </a:r>
            <a:r>
              <a:rPr lang="pt-BR" sz="1200" dirty="0" err="1">
                <a:latin typeface="Bahnschrift SemiCondensed" panose="020B0502040204020203" pitchFamily="34" charset="0"/>
              </a:rPr>
              <a:t>that</a:t>
            </a:r>
            <a:r>
              <a:rPr lang="pt-BR" sz="1200" dirty="0">
                <a:latin typeface="Bahnschrift SemiCondensed" panose="020B0502040204020203" pitchFamily="34" charset="0"/>
              </a:rPr>
              <a:t> </a:t>
            </a:r>
            <a:r>
              <a:rPr lang="pt-BR" sz="1200" dirty="0" err="1">
                <a:latin typeface="Bahnschrift SemiCondensed" panose="020B0502040204020203" pitchFamily="34" charset="0"/>
              </a:rPr>
              <a:t>suits</a:t>
            </a:r>
            <a:r>
              <a:rPr lang="pt-BR" sz="1200" dirty="0">
                <a:latin typeface="Bahnschrift SemiCondensed" panose="020B0502040204020203" pitchFamily="34" charset="0"/>
              </a:rPr>
              <a:t> </a:t>
            </a:r>
            <a:r>
              <a:rPr lang="pt-BR" sz="1200" dirty="0" err="1">
                <a:latin typeface="Bahnschrift SemiCondensed" panose="020B0502040204020203" pitchFamily="34" charset="0"/>
              </a:rPr>
              <a:t>your</a:t>
            </a:r>
            <a:r>
              <a:rPr lang="pt-BR" sz="1200" dirty="0">
                <a:latin typeface="Bahnschrift SemiCondensed" panose="020B0502040204020203" pitchFamily="34" charset="0"/>
              </a:rPr>
              <a:t> </a:t>
            </a:r>
            <a:r>
              <a:rPr lang="pt-BR" sz="1200" dirty="0" err="1">
                <a:latin typeface="Bahnschrift SemiCondensed" panose="020B0502040204020203" pitchFamily="34" charset="0"/>
              </a:rPr>
              <a:t>needs</a:t>
            </a:r>
            <a:r>
              <a:rPr lang="pt-BR" sz="1200" dirty="0">
                <a:latin typeface="Bahnschrift SemiCondensed" panose="020B0502040204020203" pitchFamily="34" charset="0"/>
              </a:rPr>
              <a:t> </a:t>
            </a:r>
            <a:r>
              <a:rPr lang="pt-BR" sz="1200" dirty="0" err="1">
                <a:latin typeface="Bahnschrift SemiCondensed" panose="020B0502040204020203" pitchFamily="34" charset="0"/>
              </a:rPr>
              <a:t>to</a:t>
            </a:r>
            <a:r>
              <a:rPr lang="pt-BR" sz="1200" dirty="0">
                <a:latin typeface="Bahnschrift SemiCondensed" panose="020B0502040204020203" pitchFamily="34" charset="0"/>
              </a:rPr>
              <a:t> </a:t>
            </a:r>
            <a:r>
              <a:rPr lang="pt-BR" sz="1200" dirty="0" err="1">
                <a:latin typeface="Bahnschrift SemiCondensed" panose="020B0502040204020203" pitchFamily="34" charset="0"/>
              </a:rPr>
              <a:t>be</a:t>
            </a:r>
            <a:r>
              <a:rPr lang="pt-BR" sz="1200" dirty="0">
                <a:latin typeface="Bahnschrift SemiCondensed" panose="020B0502040204020203" pitchFamily="34" charset="0"/>
              </a:rPr>
              <a:t> </a:t>
            </a:r>
            <a:r>
              <a:rPr lang="pt-BR" sz="1200" dirty="0" err="1">
                <a:latin typeface="Bahnschrift SemiCondensed" panose="020B0502040204020203" pitchFamily="34" charset="0"/>
              </a:rPr>
              <a:t>redirected</a:t>
            </a:r>
            <a:r>
              <a:rPr lang="pt-BR" sz="1200" dirty="0">
                <a:latin typeface="Bahnschrift SemiCondensed" panose="020B0502040204020203" pitchFamily="34" charset="0"/>
              </a:rPr>
              <a:t> </a:t>
            </a:r>
            <a:r>
              <a:rPr lang="pt-BR" sz="1200" dirty="0" err="1">
                <a:latin typeface="Bahnschrift SemiCondensed" panose="020B0502040204020203" pitchFamily="34" charset="0"/>
              </a:rPr>
              <a:t>to</a:t>
            </a:r>
            <a:r>
              <a:rPr lang="pt-BR" sz="1200" dirty="0">
                <a:latin typeface="Bahnschrift SemiCondensed" panose="020B0502040204020203" pitchFamily="34" charset="0"/>
              </a:rPr>
              <a:t> </a:t>
            </a:r>
            <a:r>
              <a:rPr lang="pt-BR" sz="1200" dirty="0" err="1">
                <a:latin typeface="Bahnschrift SemiCondensed" panose="020B0502040204020203" pitchFamily="34" charset="0"/>
              </a:rPr>
              <a:t>the</a:t>
            </a:r>
            <a:r>
              <a:rPr lang="pt-BR" sz="1200" dirty="0">
                <a:latin typeface="Bahnschrift SemiCondensed" panose="020B0502040204020203" pitchFamily="34" charset="0"/>
              </a:rPr>
              <a:t> SMS ticket </a:t>
            </a:r>
            <a:r>
              <a:rPr lang="pt-BR" sz="1200" dirty="0" err="1">
                <a:latin typeface="Bahnschrift SemiCondensed" panose="020B0502040204020203" pitchFamily="34" charset="0"/>
              </a:rPr>
              <a:t>form</a:t>
            </a:r>
            <a:r>
              <a:rPr lang="pt-BR" sz="1200" dirty="0">
                <a:latin typeface="Bahnschrift SemiCondensed" panose="020B0502040204020203" pitchFamily="34" charset="0"/>
              </a:rPr>
              <a:t>:</a:t>
            </a:r>
          </a:p>
          <a:p>
            <a:r>
              <a:rPr lang="pt-BR" sz="1200" dirty="0">
                <a:latin typeface="Bahnschrift SemiCondensed" panose="020B0502040204020203" pitchFamily="34" charset="0"/>
              </a:rPr>
              <a:t>PS: </a:t>
            </a:r>
            <a:r>
              <a:rPr lang="pt-BR" sz="1200" dirty="0" err="1">
                <a:latin typeface="Bahnschrift SemiCondensed" panose="020B0502040204020203" pitchFamily="34" charset="0"/>
              </a:rPr>
              <a:t>If</a:t>
            </a:r>
            <a:r>
              <a:rPr lang="pt-BR" sz="1200" dirty="0">
                <a:latin typeface="Bahnschrift SemiCondensed" panose="020B0502040204020203" pitchFamily="34" charset="0"/>
              </a:rPr>
              <a:t> </a:t>
            </a:r>
            <a:r>
              <a:rPr lang="pt-BR" sz="1200" dirty="0" err="1">
                <a:latin typeface="Bahnschrift SemiCondensed" panose="020B0502040204020203" pitchFamily="34" charset="0"/>
              </a:rPr>
              <a:t>you</a:t>
            </a:r>
            <a:r>
              <a:rPr lang="pt-BR" sz="1200" dirty="0">
                <a:latin typeface="Bahnschrift SemiCondensed" panose="020B0502040204020203" pitchFamily="34" charset="0"/>
              </a:rPr>
              <a:t> are landing </a:t>
            </a:r>
            <a:r>
              <a:rPr lang="pt-BR" sz="1200" dirty="0" err="1">
                <a:latin typeface="Bahnschrift SemiCondensed" panose="020B0502040204020203" pitchFamily="34" charset="0"/>
              </a:rPr>
              <a:t>on</a:t>
            </a:r>
            <a:r>
              <a:rPr lang="pt-BR" sz="1200" dirty="0">
                <a:latin typeface="Bahnschrift SemiCondensed" panose="020B0502040204020203" pitchFamily="34" charset="0"/>
              </a:rPr>
              <a:t> </a:t>
            </a:r>
            <a:r>
              <a:rPr lang="pt-BR" sz="1200" dirty="0" err="1">
                <a:latin typeface="Bahnschrift SemiCondensed" panose="020B0502040204020203" pitchFamily="34" charset="0"/>
              </a:rPr>
              <a:t>the</a:t>
            </a:r>
            <a:r>
              <a:rPr lang="pt-BR" sz="1200" dirty="0">
                <a:latin typeface="Bahnschrift SemiCondensed" panose="020B0502040204020203" pitchFamily="34" charset="0"/>
              </a:rPr>
              <a:t> SMS Home Page, log in, </a:t>
            </a:r>
            <a:r>
              <a:rPr lang="pt-BR" sz="1200" dirty="0" err="1">
                <a:latin typeface="Bahnschrift SemiCondensed" panose="020B0502040204020203" pitchFamily="34" charset="0"/>
              </a:rPr>
              <a:t>then</a:t>
            </a:r>
            <a:r>
              <a:rPr lang="pt-BR" sz="1200" dirty="0">
                <a:latin typeface="Bahnschrift SemiCondensed" panose="020B0502040204020203" pitchFamily="34" charset="0"/>
              </a:rPr>
              <a:t> click </a:t>
            </a:r>
            <a:r>
              <a:rPr lang="pt-BR" sz="1200" dirty="0" err="1">
                <a:latin typeface="Bahnschrift SemiCondensed" panose="020B0502040204020203" pitchFamily="34" charset="0"/>
              </a:rPr>
              <a:t>again</a:t>
            </a:r>
            <a:r>
              <a:rPr lang="pt-BR" sz="1200" dirty="0">
                <a:latin typeface="Bahnschrift SemiCondensed" panose="020B0502040204020203" pitchFamily="34" charset="0"/>
              </a:rPr>
              <a:t> </a:t>
            </a:r>
            <a:r>
              <a:rPr lang="pt-BR" sz="1200" dirty="0" err="1">
                <a:latin typeface="Bahnschrift SemiCondensed" panose="020B0502040204020203" pitchFamily="34" charset="0"/>
              </a:rPr>
              <a:t>on</a:t>
            </a:r>
            <a:r>
              <a:rPr lang="pt-BR" sz="1200" dirty="0">
                <a:latin typeface="Bahnschrift SemiCondensed" panose="020B0502040204020203" pitchFamily="34" charset="0"/>
              </a:rPr>
              <a:t> </a:t>
            </a:r>
            <a:r>
              <a:rPr lang="pt-BR" sz="1200" dirty="0" err="1">
                <a:latin typeface="Bahnschrift SemiCondensed" panose="020B0502040204020203" pitchFamily="34" charset="0"/>
              </a:rPr>
              <a:t>the</a:t>
            </a:r>
            <a:r>
              <a:rPr lang="pt-BR" sz="1200" dirty="0">
                <a:latin typeface="Bahnschrift SemiCondensed" panose="020B0502040204020203" pitchFamily="34" charset="0"/>
              </a:rPr>
              <a:t> </a:t>
            </a:r>
            <a:r>
              <a:rPr lang="pt-BR" sz="1200" dirty="0" err="1">
                <a:latin typeface="Bahnschrift SemiCondensed" panose="020B0502040204020203" pitchFamily="34" charset="0"/>
              </a:rPr>
              <a:t>shortcut</a:t>
            </a:r>
            <a:r>
              <a:rPr lang="pt-BR" sz="1200" dirty="0"/>
              <a:t>.</a:t>
            </a:r>
          </a:p>
        </p:txBody>
      </p:sp>
      <p:pic>
        <p:nvPicPr>
          <p:cNvPr id="9" name="Imagem 8">
            <a:hlinkClick r:id="rId4"/>
            <a:extLst>
              <a:ext uri="{FF2B5EF4-FFF2-40B4-BE49-F238E27FC236}">
                <a16:creationId xmlns:a16="http://schemas.microsoft.com/office/drawing/2014/main" id="{A896982D-AD2A-29BA-BBAC-28AAF36E35D8}"/>
              </a:ext>
            </a:extLst>
          </p:cNvPr>
          <p:cNvPicPr>
            <a:picLocks noChangeAspect="1"/>
          </p:cNvPicPr>
          <p:nvPr/>
        </p:nvPicPr>
        <p:blipFill>
          <a:blip r:embed="rId7"/>
          <a:stretch>
            <a:fillRect/>
          </a:stretch>
        </p:blipFill>
        <p:spPr>
          <a:xfrm>
            <a:off x="766500" y="2620790"/>
            <a:ext cx="2404356" cy="1178294"/>
          </a:xfrm>
          <a:prstGeom prst="rect">
            <a:avLst/>
          </a:prstGeom>
        </p:spPr>
      </p:pic>
      <p:pic>
        <p:nvPicPr>
          <p:cNvPr id="11" name="Imagem 10">
            <a:hlinkClick r:id="rId6"/>
            <a:extLst>
              <a:ext uri="{FF2B5EF4-FFF2-40B4-BE49-F238E27FC236}">
                <a16:creationId xmlns:a16="http://schemas.microsoft.com/office/drawing/2014/main" id="{8227440D-EBF3-8193-FF7B-AEC919AAF9FE}"/>
              </a:ext>
            </a:extLst>
          </p:cNvPr>
          <p:cNvPicPr>
            <a:picLocks noChangeAspect="1"/>
          </p:cNvPicPr>
          <p:nvPr/>
        </p:nvPicPr>
        <p:blipFill>
          <a:blip r:embed="rId8"/>
          <a:stretch>
            <a:fillRect/>
          </a:stretch>
        </p:blipFill>
        <p:spPr>
          <a:xfrm>
            <a:off x="762276" y="5433269"/>
            <a:ext cx="2404356" cy="1178294"/>
          </a:xfrm>
          <a:prstGeom prst="rect">
            <a:avLst/>
          </a:prstGeom>
        </p:spPr>
      </p:pic>
      <p:pic>
        <p:nvPicPr>
          <p:cNvPr id="16" name="Imagem 15">
            <a:hlinkClick r:id="rId5"/>
            <a:extLst>
              <a:ext uri="{FF2B5EF4-FFF2-40B4-BE49-F238E27FC236}">
                <a16:creationId xmlns:a16="http://schemas.microsoft.com/office/drawing/2014/main" id="{76D47883-9842-AD85-5E01-707170979FBE}"/>
              </a:ext>
            </a:extLst>
          </p:cNvPr>
          <p:cNvPicPr>
            <a:picLocks noChangeAspect="1"/>
          </p:cNvPicPr>
          <p:nvPr/>
        </p:nvPicPr>
        <p:blipFill>
          <a:blip r:embed="rId9"/>
          <a:stretch>
            <a:fillRect/>
          </a:stretch>
        </p:blipFill>
        <p:spPr>
          <a:xfrm>
            <a:off x="766501" y="4016310"/>
            <a:ext cx="2404356" cy="1198184"/>
          </a:xfrm>
          <a:prstGeom prst="rect">
            <a:avLst/>
          </a:prstGeom>
        </p:spPr>
      </p:pic>
      <p:sp>
        <p:nvSpPr>
          <p:cNvPr id="4" name="Pulsante di azione: Avanti o successivo 3">
            <a:hlinkClick r:id="rId10" action="ppaction://hlinksldjump" highlightClick="1"/>
            <a:extLst>
              <a:ext uri="{FF2B5EF4-FFF2-40B4-BE49-F238E27FC236}">
                <a16:creationId xmlns:a16="http://schemas.microsoft.com/office/drawing/2014/main" id="{C6D50C58-B446-0CBB-56D3-7BF6B30257C2}"/>
              </a:ext>
            </a:extLst>
          </p:cNvPr>
          <p:cNvSpPr/>
          <p:nvPr/>
        </p:nvSpPr>
        <p:spPr>
          <a:xfrm>
            <a:off x="11358281" y="2103966"/>
            <a:ext cx="229946" cy="190155"/>
          </a:xfrm>
          <a:prstGeom prst="actionButtonForwardNext">
            <a:avLst/>
          </a:prstGeom>
          <a:solidFill>
            <a:srgbClr val="D43834"/>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solidFill>
                <a:schemeClr val="bg1"/>
              </a:solidFill>
            </a:endParaRPr>
          </a:p>
        </p:txBody>
      </p:sp>
      <p:sp>
        <p:nvSpPr>
          <p:cNvPr id="8" name="Pulsante di azione: Avanti o successivo 7">
            <a:hlinkClick r:id="rId11" action="ppaction://hlinksldjump" highlightClick="1"/>
            <a:extLst>
              <a:ext uri="{FF2B5EF4-FFF2-40B4-BE49-F238E27FC236}">
                <a16:creationId xmlns:a16="http://schemas.microsoft.com/office/drawing/2014/main" id="{405D3138-CE61-9E79-CEBC-E7C249B480AC}"/>
              </a:ext>
            </a:extLst>
          </p:cNvPr>
          <p:cNvSpPr/>
          <p:nvPr/>
        </p:nvSpPr>
        <p:spPr>
          <a:xfrm>
            <a:off x="11358281" y="3591414"/>
            <a:ext cx="244737" cy="218383"/>
          </a:xfrm>
          <a:prstGeom prst="actionButtonForwardNext">
            <a:avLst/>
          </a:prstGeom>
          <a:solidFill>
            <a:srgbClr val="D4383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bg1"/>
              </a:solidFill>
            </a:endParaRPr>
          </a:p>
        </p:txBody>
      </p:sp>
      <p:sp>
        <p:nvSpPr>
          <p:cNvPr id="10" name="Pulsante di azione: Avanti o successivo 9">
            <a:hlinkClick r:id="rId12" action="ppaction://hlinksldjump" highlightClick="1"/>
            <a:extLst>
              <a:ext uri="{FF2B5EF4-FFF2-40B4-BE49-F238E27FC236}">
                <a16:creationId xmlns:a16="http://schemas.microsoft.com/office/drawing/2014/main" id="{06663211-CBC4-2952-D06B-69C2E16F90AB}"/>
              </a:ext>
            </a:extLst>
          </p:cNvPr>
          <p:cNvSpPr/>
          <p:nvPr/>
        </p:nvSpPr>
        <p:spPr>
          <a:xfrm>
            <a:off x="11383364" y="4997936"/>
            <a:ext cx="244737" cy="218383"/>
          </a:xfrm>
          <a:prstGeom prst="actionButtonForwardNext">
            <a:avLst/>
          </a:prstGeom>
          <a:solidFill>
            <a:srgbClr val="D4383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bg1"/>
              </a:solidFill>
            </a:endParaRPr>
          </a:p>
        </p:txBody>
      </p:sp>
      <p:sp>
        <p:nvSpPr>
          <p:cNvPr id="12" name="Pulsante di azione: Avanti o successivo 11">
            <a:hlinkClick r:id="rId12" action="ppaction://hlinksldjump" highlightClick="1"/>
            <a:extLst>
              <a:ext uri="{FF2B5EF4-FFF2-40B4-BE49-F238E27FC236}">
                <a16:creationId xmlns:a16="http://schemas.microsoft.com/office/drawing/2014/main" id="{3B65AD55-BA57-0847-FF43-2E8EAA08A796}"/>
              </a:ext>
            </a:extLst>
          </p:cNvPr>
          <p:cNvSpPr/>
          <p:nvPr/>
        </p:nvSpPr>
        <p:spPr>
          <a:xfrm>
            <a:off x="11391698" y="6368552"/>
            <a:ext cx="244737" cy="218383"/>
          </a:xfrm>
          <a:prstGeom prst="actionButtonForwardNext">
            <a:avLst/>
          </a:prstGeom>
          <a:solidFill>
            <a:srgbClr val="D4383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bg1"/>
              </a:solidFill>
            </a:endParaRPr>
          </a:p>
        </p:txBody>
      </p:sp>
    </p:spTree>
    <p:extLst>
      <p:ext uri="{BB962C8B-B14F-4D97-AF65-F5344CB8AC3E}">
        <p14:creationId xmlns:p14="http://schemas.microsoft.com/office/powerpoint/2010/main" val="3284372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tângulo: Cantos Arredondados 34">
            <a:extLst>
              <a:ext uri="{FF2B5EF4-FFF2-40B4-BE49-F238E27FC236}">
                <a16:creationId xmlns:a16="http://schemas.microsoft.com/office/drawing/2014/main" id="{A578179C-D7CF-B684-5AD7-7C2C976332AB}"/>
              </a:ext>
            </a:extLst>
          </p:cNvPr>
          <p:cNvSpPr/>
          <p:nvPr/>
        </p:nvSpPr>
        <p:spPr>
          <a:xfrm>
            <a:off x="447167" y="4159532"/>
            <a:ext cx="11575642" cy="2426466"/>
          </a:xfrm>
          <a:prstGeom prst="roundRect">
            <a:avLst>
              <a:gd name="adj" fmla="val 7097"/>
            </a:avLst>
          </a:prstGeom>
          <a:solidFill>
            <a:srgbClr val="800000">
              <a:alpha val="4706"/>
            </a:srgbClr>
          </a:solidFill>
          <a:ln>
            <a:solidFill>
              <a:srgbClr val="D438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Cantos Arredondados 3">
            <a:extLst>
              <a:ext uri="{FF2B5EF4-FFF2-40B4-BE49-F238E27FC236}">
                <a16:creationId xmlns:a16="http://schemas.microsoft.com/office/drawing/2014/main" id="{CD6D9270-4CBF-CC93-827B-A3689B017E3F}"/>
              </a:ext>
            </a:extLst>
          </p:cNvPr>
          <p:cNvSpPr/>
          <p:nvPr/>
        </p:nvSpPr>
        <p:spPr>
          <a:xfrm>
            <a:off x="461253" y="839106"/>
            <a:ext cx="7531772" cy="3106861"/>
          </a:xfrm>
          <a:prstGeom prst="roundRect">
            <a:avLst>
              <a:gd name="adj" fmla="val 7097"/>
            </a:avLst>
          </a:prstGeom>
          <a:solidFill>
            <a:srgbClr val="800000">
              <a:alpha val="4706"/>
            </a:srgbClr>
          </a:solidFill>
          <a:ln>
            <a:solidFill>
              <a:srgbClr val="D438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Retângulo: Cantos Arredondados 2">
            <a:extLst>
              <a:ext uri="{FF2B5EF4-FFF2-40B4-BE49-F238E27FC236}">
                <a16:creationId xmlns:a16="http://schemas.microsoft.com/office/drawing/2014/main" id="{A36E6920-7275-4C30-EBB9-DFCE9F8D58F3}"/>
              </a:ext>
            </a:extLst>
          </p:cNvPr>
          <p:cNvSpPr/>
          <p:nvPr/>
        </p:nvSpPr>
        <p:spPr>
          <a:xfrm>
            <a:off x="7626435" y="1502717"/>
            <a:ext cx="4396374" cy="2443250"/>
          </a:xfrm>
          <a:prstGeom prst="roundRect">
            <a:avLst>
              <a:gd name="adj" fmla="val 7097"/>
            </a:avLst>
          </a:prstGeom>
          <a:solidFill>
            <a:srgbClr val="800000">
              <a:alpha val="4706"/>
            </a:srgbClr>
          </a:solidFill>
          <a:ln>
            <a:solidFill>
              <a:srgbClr val="D438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a:extLst>
              <a:ext uri="{FF2B5EF4-FFF2-40B4-BE49-F238E27FC236}">
                <a16:creationId xmlns:a16="http://schemas.microsoft.com/office/drawing/2014/main" id="{76FB6BBB-D211-6D01-19C9-502808A01787}"/>
              </a:ext>
            </a:extLst>
          </p:cNvPr>
          <p:cNvSpPr/>
          <p:nvPr/>
        </p:nvSpPr>
        <p:spPr>
          <a:xfrm>
            <a:off x="7763069" y="1383030"/>
            <a:ext cx="215501" cy="233476"/>
          </a:xfrm>
          <a:prstGeom prst="rect">
            <a:avLst/>
          </a:prstGeom>
          <a:solidFill>
            <a:srgbClr val="FC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a:extLst>
              <a:ext uri="{FF2B5EF4-FFF2-40B4-BE49-F238E27FC236}">
                <a16:creationId xmlns:a16="http://schemas.microsoft.com/office/drawing/2014/main" id="{CDC98A47-143E-A751-032B-04F2A2767222}"/>
              </a:ext>
            </a:extLst>
          </p:cNvPr>
          <p:cNvSpPr/>
          <p:nvPr/>
        </p:nvSpPr>
        <p:spPr>
          <a:xfrm>
            <a:off x="7608570" y="1511109"/>
            <a:ext cx="411745" cy="2426466"/>
          </a:xfrm>
          <a:prstGeom prst="rect">
            <a:avLst/>
          </a:prstGeom>
          <a:solidFill>
            <a:srgbClr val="FC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ítulo 1">
            <a:extLst>
              <a:ext uri="{FF2B5EF4-FFF2-40B4-BE49-F238E27FC236}">
                <a16:creationId xmlns:a16="http://schemas.microsoft.com/office/drawing/2014/main" id="{0D597E88-615B-50D7-33F0-7293D4AB8350}"/>
              </a:ext>
            </a:extLst>
          </p:cNvPr>
          <p:cNvSpPr>
            <a:spLocks noGrp="1"/>
          </p:cNvSpPr>
          <p:nvPr>
            <p:ph type="title"/>
          </p:nvPr>
        </p:nvSpPr>
        <p:spPr>
          <a:xfrm>
            <a:off x="343678" y="217988"/>
            <a:ext cx="8390056" cy="445102"/>
          </a:xfrm>
        </p:spPr>
        <p:txBody>
          <a:bodyPr>
            <a:noAutofit/>
          </a:bodyPr>
          <a:lstStyle/>
          <a:p>
            <a:r>
              <a:rPr lang="pt-BR" sz="3600" b="1" err="1">
                <a:effectLst>
                  <a:outerShdw blurRad="38100" dist="38100" dir="2700000" algn="tl">
                    <a:srgbClr val="000000">
                      <a:alpha val="43137"/>
                    </a:srgbClr>
                  </a:outerShdw>
                </a:effectLst>
              </a:rPr>
              <a:t>Creating</a:t>
            </a:r>
            <a:r>
              <a:rPr lang="pt-BR" sz="3600" b="1">
                <a:effectLst>
                  <a:outerShdw blurRad="38100" dist="38100" dir="2700000" algn="tl">
                    <a:srgbClr val="000000">
                      <a:alpha val="43137"/>
                    </a:srgbClr>
                  </a:outerShdw>
                </a:effectLst>
              </a:rPr>
              <a:t> a new ticket </a:t>
            </a:r>
            <a:r>
              <a:rPr lang="pt-BR" sz="3200" b="1">
                <a:effectLst>
                  <a:outerShdw blurRad="38100" dist="38100" dir="2700000" algn="tl">
                    <a:srgbClr val="000000">
                      <a:alpha val="43137"/>
                    </a:srgbClr>
                  </a:outerShdw>
                </a:effectLst>
              </a:rPr>
              <a:t>(System Access)</a:t>
            </a:r>
            <a:endParaRPr lang="pt-BR" sz="3600" b="1">
              <a:effectLst>
                <a:outerShdw blurRad="38100" dist="38100" dir="2700000" algn="tl">
                  <a:srgbClr val="000000">
                    <a:alpha val="43137"/>
                  </a:srgbClr>
                </a:outerShdw>
              </a:effectLst>
            </a:endParaRPr>
          </a:p>
        </p:txBody>
      </p:sp>
      <p:pic>
        <p:nvPicPr>
          <p:cNvPr id="23" name="Imagem 22">
            <a:extLst>
              <a:ext uri="{FF2B5EF4-FFF2-40B4-BE49-F238E27FC236}">
                <a16:creationId xmlns:a16="http://schemas.microsoft.com/office/drawing/2014/main" id="{F80F1400-D4F1-E56F-5917-1C42F6BC1224}"/>
              </a:ext>
            </a:extLst>
          </p:cNvPr>
          <p:cNvPicPr>
            <a:picLocks noChangeAspect="1"/>
          </p:cNvPicPr>
          <p:nvPr/>
        </p:nvPicPr>
        <p:blipFill>
          <a:blip r:embed="rId2"/>
          <a:stretch>
            <a:fillRect/>
          </a:stretch>
        </p:blipFill>
        <p:spPr>
          <a:xfrm>
            <a:off x="661038" y="4391756"/>
            <a:ext cx="8072696" cy="1971589"/>
          </a:xfrm>
          <a:prstGeom prst="rect">
            <a:avLst/>
          </a:prstGeom>
        </p:spPr>
      </p:pic>
      <p:pic>
        <p:nvPicPr>
          <p:cNvPr id="7" name="Imagem 6">
            <a:extLst>
              <a:ext uri="{FF2B5EF4-FFF2-40B4-BE49-F238E27FC236}">
                <a16:creationId xmlns:a16="http://schemas.microsoft.com/office/drawing/2014/main" id="{6ACB86A7-29F7-659D-4FD1-C4ABBED680A4}"/>
              </a:ext>
            </a:extLst>
          </p:cNvPr>
          <p:cNvPicPr>
            <a:picLocks noChangeAspect="1"/>
          </p:cNvPicPr>
          <p:nvPr/>
        </p:nvPicPr>
        <p:blipFill>
          <a:blip r:embed="rId3"/>
          <a:stretch>
            <a:fillRect/>
          </a:stretch>
        </p:blipFill>
        <p:spPr>
          <a:xfrm>
            <a:off x="651707" y="974331"/>
            <a:ext cx="7136777" cy="2663172"/>
          </a:xfrm>
          <a:prstGeom prst="rect">
            <a:avLst/>
          </a:prstGeom>
        </p:spPr>
      </p:pic>
      <p:sp>
        <p:nvSpPr>
          <p:cNvPr id="8" name="Espaço Reservado para Conteúdo 7">
            <a:extLst>
              <a:ext uri="{FF2B5EF4-FFF2-40B4-BE49-F238E27FC236}">
                <a16:creationId xmlns:a16="http://schemas.microsoft.com/office/drawing/2014/main" id="{9F19412E-F4E3-6176-D075-714E951BBD88}"/>
              </a:ext>
            </a:extLst>
          </p:cNvPr>
          <p:cNvSpPr>
            <a:spLocks noGrp="1"/>
          </p:cNvSpPr>
          <p:nvPr>
            <p:ph idx="1"/>
          </p:nvPr>
        </p:nvSpPr>
        <p:spPr>
          <a:xfrm>
            <a:off x="8947605" y="4408387"/>
            <a:ext cx="2797228" cy="1691529"/>
          </a:xfrm>
        </p:spPr>
        <p:txBody>
          <a:bodyPr>
            <a:normAutofit/>
          </a:bodyPr>
          <a:lstStyle/>
          <a:p>
            <a:pPr marL="0" indent="0">
              <a:buNone/>
            </a:pPr>
            <a:r>
              <a:rPr lang="en-US" sz="1800"/>
              <a:t>2 – Searching the name of the system on the research field and selecting the option wanted to the solicitation.</a:t>
            </a:r>
          </a:p>
        </p:txBody>
      </p:sp>
      <p:pic>
        <p:nvPicPr>
          <p:cNvPr id="10" name="Imagem 9">
            <a:extLst>
              <a:ext uri="{FF2B5EF4-FFF2-40B4-BE49-F238E27FC236}">
                <a16:creationId xmlns:a16="http://schemas.microsoft.com/office/drawing/2014/main" id="{53F8B61A-5D69-47A8-EAB5-3E636CCD39CE}"/>
              </a:ext>
            </a:extLst>
          </p:cNvPr>
          <p:cNvPicPr>
            <a:picLocks noChangeAspect="1"/>
          </p:cNvPicPr>
          <p:nvPr/>
        </p:nvPicPr>
        <p:blipFill>
          <a:blip r:embed="rId4"/>
          <a:stretch>
            <a:fillRect/>
          </a:stretch>
        </p:blipFill>
        <p:spPr>
          <a:xfrm>
            <a:off x="5457733" y="2816404"/>
            <a:ext cx="2066432" cy="1013089"/>
          </a:xfrm>
          <a:prstGeom prst="rect">
            <a:avLst/>
          </a:prstGeom>
        </p:spPr>
      </p:pic>
      <p:sp>
        <p:nvSpPr>
          <p:cNvPr id="20" name="Seta: para a Direita 19">
            <a:extLst>
              <a:ext uri="{FF2B5EF4-FFF2-40B4-BE49-F238E27FC236}">
                <a16:creationId xmlns:a16="http://schemas.microsoft.com/office/drawing/2014/main" id="{F7D6112A-1751-5F03-F954-883BF3AD5F2F}"/>
              </a:ext>
            </a:extLst>
          </p:cNvPr>
          <p:cNvSpPr/>
          <p:nvPr/>
        </p:nvSpPr>
        <p:spPr>
          <a:xfrm>
            <a:off x="5298815" y="3054440"/>
            <a:ext cx="277626" cy="568714"/>
          </a:xfrm>
          <a:prstGeom prst="rightArrow">
            <a:avLst>
              <a:gd name="adj1" fmla="val 68800"/>
              <a:gd name="adj2" fmla="val 63534"/>
            </a:avLst>
          </a:prstGeom>
          <a:solidFill>
            <a:srgbClr val="D43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1">
              <a:ln w="22225">
                <a:solidFill>
                  <a:schemeClr val="accent2"/>
                </a:solidFill>
                <a:prstDash val="solid"/>
              </a:ln>
              <a:solidFill>
                <a:schemeClr val="accent2">
                  <a:lumMod val="40000"/>
                  <a:lumOff val="60000"/>
                </a:schemeClr>
              </a:solidFill>
              <a:highlight>
                <a:srgbClr val="0000FF"/>
              </a:highlight>
            </a:endParaRPr>
          </a:p>
        </p:txBody>
      </p:sp>
      <p:pic>
        <p:nvPicPr>
          <p:cNvPr id="24" name="Gráfico 23" descr="Selo 1 com preenchimento sólido">
            <a:extLst>
              <a:ext uri="{FF2B5EF4-FFF2-40B4-BE49-F238E27FC236}">
                <a16:creationId xmlns:a16="http://schemas.microsoft.com/office/drawing/2014/main" id="{6A56AFFF-2864-3FD4-0F6D-99751E6CF25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7167" y="886312"/>
            <a:ext cx="355266" cy="355266"/>
          </a:xfrm>
          <a:prstGeom prst="rect">
            <a:avLst/>
          </a:prstGeom>
        </p:spPr>
      </p:pic>
      <p:pic>
        <p:nvPicPr>
          <p:cNvPr id="22" name="Gráfico 21" descr="Crachá com preenchimento sólido">
            <a:extLst>
              <a:ext uri="{FF2B5EF4-FFF2-40B4-BE49-F238E27FC236}">
                <a16:creationId xmlns:a16="http://schemas.microsoft.com/office/drawing/2014/main" id="{B05D5D01-A353-D1B9-2D37-994154EE31F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47167" y="4345583"/>
            <a:ext cx="355266" cy="355266"/>
          </a:xfrm>
          <a:prstGeom prst="rect">
            <a:avLst/>
          </a:prstGeom>
        </p:spPr>
      </p:pic>
      <p:sp>
        <p:nvSpPr>
          <p:cNvPr id="32" name="Retângulo 31">
            <a:extLst>
              <a:ext uri="{FF2B5EF4-FFF2-40B4-BE49-F238E27FC236}">
                <a16:creationId xmlns:a16="http://schemas.microsoft.com/office/drawing/2014/main" id="{CBE56F4B-648E-F0AD-9714-FE5A97970F0C}"/>
              </a:ext>
            </a:extLst>
          </p:cNvPr>
          <p:cNvSpPr/>
          <p:nvPr/>
        </p:nvSpPr>
        <p:spPr>
          <a:xfrm>
            <a:off x="5470023" y="5135920"/>
            <a:ext cx="3199606" cy="2082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3" name="Retângulo 32">
            <a:extLst>
              <a:ext uri="{FF2B5EF4-FFF2-40B4-BE49-F238E27FC236}">
                <a16:creationId xmlns:a16="http://schemas.microsoft.com/office/drawing/2014/main" id="{A4F547FC-1F86-2780-F705-F564C5512290}"/>
              </a:ext>
            </a:extLst>
          </p:cNvPr>
          <p:cNvSpPr/>
          <p:nvPr/>
        </p:nvSpPr>
        <p:spPr>
          <a:xfrm>
            <a:off x="2789894" y="5409312"/>
            <a:ext cx="1866081" cy="8608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a:extLst>
              <a:ext uri="{FF2B5EF4-FFF2-40B4-BE49-F238E27FC236}">
                <a16:creationId xmlns:a16="http://schemas.microsoft.com/office/drawing/2014/main" id="{26B4A053-0251-86E5-0FAE-BC2E9E8F43DE}"/>
              </a:ext>
            </a:extLst>
          </p:cNvPr>
          <p:cNvSpPr txBox="1"/>
          <p:nvPr/>
        </p:nvSpPr>
        <p:spPr>
          <a:xfrm>
            <a:off x="7993024" y="849212"/>
            <a:ext cx="3853652" cy="646331"/>
          </a:xfrm>
          <a:prstGeom prst="rect">
            <a:avLst/>
          </a:prstGeom>
          <a:noFill/>
        </p:spPr>
        <p:txBody>
          <a:bodyPr wrap="square" rtlCol="0">
            <a:spAutoFit/>
          </a:bodyPr>
          <a:lstStyle/>
          <a:p>
            <a:r>
              <a:rPr lang="en-US"/>
              <a:t>To create a new ticket, choose one of the two options:</a:t>
            </a:r>
          </a:p>
        </p:txBody>
      </p:sp>
      <p:sp>
        <p:nvSpPr>
          <p:cNvPr id="30" name="CaixaDeTexto 29">
            <a:extLst>
              <a:ext uri="{FF2B5EF4-FFF2-40B4-BE49-F238E27FC236}">
                <a16:creationId xmlns:a16="http://schemas.microsoft.com/office/drawing/2014/main" id="{E0F67AF4-6F94-4609-E13D-541A4417AFF3}"/>
              </a:ext>
            </a:extLst>
          </p:cNvPr>
          <p:cNvSpPr txBox="1"/>
          <p:nvPr/>
        </p:nvSpPr>
        <p:spPr>
          <a:xfrm>
            <a:off x="7993024" y="1616506"/>
            <a:ext cx="4029785" cy="1200329"/>
          </a:xfrm>
          <a:prstGeom prst="rect">
            <a:avLst/>
          </a:prstGeom>
          <a:noFill/>
        </p:spPr>
        <p:txBody>
          <a:bodyPr wrap="square" rtlCol="0">
            <a:spAutoFit/>
          </a:bodyPr>
          <a:lstStyle/>
          <a:p>
            <a:pPr marL="0" indent="0">
              <a:buNone/>
            </a:pPr>
            <a:r>
              <a:rPr lang="en-US"/>
              <a:t>1 – Navigating through the Service Catalog, you’ll select the region, service category, application town and the system.</a:t>
            </a:r>
          </a:p>
        </p:txBody>
      </p:sp>
      <p:pic>
        <p:nvPicPr>
          <p:cNvPr id="12" name="Imagem 11">
            <a:extLst>
              <a:ext uri="{FF2B5EF4-FFF2-40B4-BE49-F238E27FC236}">
                <a16:creationId xmlns:a16="http://schemas.microsoft.com/office/drawing/2014/main" id="{E7BBCFD8-EE56-E9DE-DA54-7405FDA086E2}"/>
              </a:ext>
            </a:extLst>
          </p:cNvPr>
          <p:cNvPicPr>
            <a:picLocks noChangeAspect="1"/>
          </p:cNvPicPr>
          <p:nvPr/>
        </p:nvPicPr>
        <p:blipFill>
          <a:blip r:embed="rId9"/>
          <a:stretch>
            <a:fillRect/>
          </a:stretch>
        </p:blipFill>
        <p:spPr>
          <a:xfrm>
            <a:off x="7626435" y="2823035"/>
            <a:ext cx="2066432" cy="1013089"/>
          </a:xfrm>
          <a:prstGeom prst="rect">
            <a:avLst/>
          </a:prstGeom>
        </p:spPr>
      </p:pic>
      <p:pic>
        <p:nvPicPr>
          <p:cNvPr id="16" name="Imagem 15">
            <a:extLst>
              <a:ext uri="{FF2B5EF4-FFF2-40B4-BE49-F238E27FC236}">
                <a16:creationId xmlns:a16="http://schemas.microsoft.com/office/drawing/2014/main" id="{A857ABF5-A028-6289-519B-7B334D062E21}"/>
              </a:ext>
            </a:extLst>
          </p:cNvPr>
          <p:cNvPicPr>
            <a:picLocks noChangeAspect="1"/>
          </p:cNvPicPr>
          <p:nvPr/>
        </p:nvPicPr>
        <p:blipFill>
          <a:blip r:embed="rId10"/>
          <a:stretch>
            <a:fillRect/>
          </a:stretch>
        </p:blipFill>
        <p:spPr>
          <a:xfrm>
            <a:off x="9781831" y="2832252"/>
            <a:ext cx="2102189" cy="1013090"/>
          </a:xfrm>
          <a:prstGeom prst="rect">
            <a:avLst/>
          </a:prstGeom>
        </p:spPr>
      </p:pic>
      <p:sp>
        <p:nvSpPr>
          <p:cNvPr id="18" name="Seta: para a Direita 17">
            <a:extLst>
              <a:ext uri="{FF2B5EF4-FFF2-40B4-BE49-F238E27FC236}">
                <a16:creationId xmlns:a16="http://schemas.microsoft.com/office/drawing/2014/main" id="{A627C0D7-1B18-1D73-C058-181E58EE4165}"/>
              </a:ext>
            </a:extLst>
          </p:cNvPr>
          <p:cNvSpPr/>
          <p:nvPr/>
        </p:nvSpPr>
        <p:spPr>
          <a:xfrm>
            <a:off x="7451080" y="3042002"/>
            <a:ext cx="277626" cy="568714"/>
          </a:xfrm>
          <a:prstGeom prst="rightArrow">
            <a:avLst>
              <a:gd name="adj1" fmla="val 68800"/>
              <a:gd name="adj2" fmla="val 63534"/>
            </a:avLst>
          </a:prstGeom>
          <a:solidFill>
            <a:srgbClr val="D43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1">
              <a:ln w="22225">
                <a:solidFill>
                  <a:schemeClr val="accent2"/>
                </a:solidFill>
                <a:prstDash val="solid"/>
              </a:ln>
              <a:solidFill>
                <a:schemeClr val="accent2">
                  <a:lumMod val="40000"/>
                  <a:lumOff val="60000"/>
                </a:schemeClr>
              </a:solidFill>
            </a:endParaRPr>
          </a:p>
        </p:txBody>
      </p:sp>
      <p:sp>
        <p:nvSpPr>
          <p:cNvPr id="26" name="Seta: para a Direita 25">
            <a:extLst>
              <a:ext uri="{FF2B5EF4-FFF2-40B4-BE49-F238E27FC236}">
                <a16:creationId xmlns:a16="http://schemas.microsoft.com/office/drawing/2014/main" id="{DAD8C758-3CAE-3780-1A84-AF635D2DB2A7}"/>
              </a:ext>
            </a:extLst>
          </p:cNvPr>
          <p:cNvSpPr/>
          <p:nvPr/>
        </p:nvSpPr>
        <p:spPr>
          <a:xfrm>
            <a:off x="9621571" y="3054440"/>
            <a:ext cx="277626" cy="568714"/>
          </a:xfrm>
          <a:prstGeom prst="rightArrow">
            <a:avLst>
              <a:gd name="adj1" fmla="val 68800"/>
              <a:gd name="adj2" fmla="val 63534"/>
            </a:avLst>
          </a:prstGeom>
          <a:solidFill>
            <a:srgbClr val="D43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1">
              <a:ln w="22225">
                <a:solidFill>
                  <a:schemeClr val="accent2"/>
                </a:solidFill>
                <a:prstDash val="solid"/>
              </a:ln>
              <a:solidFill>
                <a:schemeClr val="accent2">
                  <a:lumMod val="40000"/>
                  <a:lumOff val="60000"/>
                </a:schemeClr>
              </a:solidFill>
            </a:endParaRPr>
          </a:p>
        </p:txBody>
      </p:sp>
      <p:sp>
        <p:nvSpPr>
          <p:cNvPr id="19" name="Retângulo 18">
            <a:extLst>
              <a:ext uri="{FF2B5EF4-FFF2-40B4-BE49-F238E27FC236}">
                <a16:creationId xmlns:a16="http://schemas.microsoft.com/office/drawing/2014/main" id="{DFDB673C-27B1-583A-14EF-BC4A53F6EEF1}"/>
              </a:ext>
            </a:extLst>
          </p:cNvPr>
          <p:cNvSpPr/>
          <p:nvPr/>
        </p:nvSpPr>
        <p:spPr>
          <a:xfrm>
            <a:off x="4288857" y="1933251"/>
            <a:ext cx="1584114" cy="80573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046966607"/>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F69A828133D67E41BCC3A8E941205F05" ma:contentTypeVersion="14" ma:contentTypeDescription="Crie um novo documento." ma:contentTypeScope="" ma:versionID="54b11f66bb0ef9457f9f60e173a66960">
  <xsd:schema xmlns:xsd="http://www.w3.org/2001/XMLSchema" xmlns:xs="http://www.w3.org/2001/XMLSchema" xmlns:p="http://schemas.microsoft.com/office/2006/metadata/properties" xmlns:ns2="660a8b9d-7750-47ac-9dc2-a9bb8f36ec31" xmlns:ns3="9bb2ecb4-db6a-4255-bad7-553a71f2e6c9" targetNamespace="http://schemas.microsoft.com/office/2006/metadata/properties" ma:root="true" ma:fieldsID="7f902275261f169287466e9133efd686" ns2:_="" ns3:_="">
    <xsd:import namespace="660a8b9d-7750-47ac-9dc2-a9bb8f36ec31"/>
    <xsd:import namespace="9bb2ecb4-db6a-4255-bad7-553a71f2e6c9"/>
    <xsd:element name="properties">
      <xsd:complexType>
        <xsd:sequence>
          <xsd:element name="documentManagement">
            <xsd:complexType>
              <xsd:all>
                <xsd:element ref="ns2:MediaServiceMetadata" minOccurs="0"/>
                <xsd:element ref="ns2:MediaServiceFastMetadata" minOccurs="0"/>
                <xsd:element ref="ns2:MediaLengthInSeconds" minOccurs="0"/>
                <xsd:element ref="ns3:SharedWithUsers" minOccurs="0"/>
                <xsd:element ref="ns3:SharedWithDetails" minOccurs="0"/>
                <xsd:element ref="ns2:MediaServiceObjectDetectorVersions"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0a8b9d-7750-47ac-9dc2-a9bb8f36ec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Marcações de imagem" ma:readOnly="false" ma:fieldId="{5cf76f15-5ced-4ddc-b409-7134ff3c332f}" ma:taxonomyMulti="true" ma:sspId="0be01fe9-7544-41a4-a580-fcdea151b32a"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bb2ecb4-db6a-4255-bad7-553a71f2e6c9" elementFormDefault="qualified">
    <xsd:import namespace="http://schemas.microsoft.com/office/2006/documentManagement/types"/>
    <xsd:import namespace="http://schemas.microsoft.com/office/infopath/2007/PartnerControls"/>
    <xsd:element name="SharedWithUsers" ma:index="11"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Detalhes de Compartilhado Com" ma:internalName="SharedWithDetails" ma:readOnly="true">
      <xsd:simpleType>
        <xsd:restriction base="dms:Note">
          <xsd:maxLength value="255"/>
        </xsd:restriction>
      </xsd:simpleType>
    </xsd:element>
    <xsd:element name="TaxCatchAll" ma:index="19" nillable="true" ma:displayName="Taxonomy Catch All Column" ma:hidden="true" ma:list="{f810e235-a0c3-4687-a1b0-8eaf56665dff}" ma:internalName="TaxCatchAll" ma:showField="CatchAllData" ma:web="9bb2ecb4-db6a-4255-bad7-553a71f2e6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60a8b9d-7750-47ac-9dc2-a9bb8f36ec31">
      <Terms xmlns="http://schemas.microsoft.com/office/infopath/2007/PartnerControls"/>
    </lcf76f155ced4ddcb4097134ff3c332f>
    <TaxCatchAll xmlns="9bb2ecb4-db6a-4255-bad7-553a71f2e6c9" xsi:nil="true"/>
  </documentManagement>
</p:properties>
</file>

<file path=customXml/itemProps1.xml><?xml version="1.0" encoding="utf-8"?>
<ds:datastoreItem xmlns:ds="http://schemas.openxmlformats.org/officeDocument/2006/customXml" ds:itemID="{1473273C-CAFA-4FBF-8F60-6BC9B9F7D9C2}">
  <ds:schemaRefs>
    <ds:schemaRef ds:uri="http://schemas.microsoft.com/sharepoint/v3/contenttype/forms"/>
  </ds:schemaRefs>
</ds:datastoreItem>
</file>

<file path=customXml/itemProps2.xml><?xml version="1.0" encoding="utf-8"?>
<ds:datastoreItem xmlns:ds="http://schemas.openxmlformats.org/officeDocument/2006/customXml" ds:itemID="{CDDCA29F-0B4D-4FE9-8D15-767031FC92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0a8b9d-7750-47ac-9dc2-a9bb8f36ec31"/>
    <ds:schemaRef ds:uri="9bb2ecb4-db6a-4255-bad7-553a71f2e6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8805765-1DA3-4D3A-976C-3B7183466861}">
  <ds:schemaRefs>
    <ds:schemaRef ds:uri="http://schemas.microsoft.com/office/2006/documentManagement/types"/>
    <ds:schemaRef ds:uri="http://www.w3.org/XML/1998/namespace"/>
    <ds:schemaRef ds:uri="http://purl.org/dc/dcmitype/"/>
    <ds:schemaRef ds:uri="http://purl.org/dc/terms/"/>
    <ds:schemaRef ds:uri="http://purl.org/dc/elements/1.1/"/>
    <ds:schemaRef ds:uri="660a8b9d-7750-47ac-9dc2-a9bb8f36ec31"/>
    <ds:schemaRef ds:uri="9bb2ecb4-db6a-4255-bad7-553a71f2e6c9"/>
    <ds:schemaRef ds:uri="http://schemas.openxmlformats.org/package/2006/metadata/core-properties"/>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8781</TotalTime>
  <Words>1906</Words>
  <Application>Microsoft Office PowerPoint</Application>
  <PresentationFormat>Widescreen</PresentationFormat>
  <Paragraphs>145</Paragraphs>
  <Slides>21</Slides>
  <Notes>0</Notes>
  <HiddenSlides>0</HiddenSlides>
  <MMClips>0</MMClips>
  <ScaleCrop>false</ScaleCrop>
  <HeadingPairs>
    <vt:vector size="4" baseType="variant">
      <vt:variant>
        <vt:lpstr>Tema</vt:lpstr>
      </vt:variant>
      <vt:variant>
        <vt:i4>1</vt:i4>
      </vt:variant>
      <vt:variant>
        <vt:lpstr>Titoli diapositive</vt:lpstr>
      </vt:variant>
      <vt:variant>
        <vt:i4>21</vt:i4>
      </vt:variant>
    </vt:vector>
  </HeadingPairs>
  <TitlesOfParts>
    <vt:vector size="22" baseType="lpstr">
      <vt:lpstr>Tema do Office</vt:lpstr>
      <vt:lpstr>Presentazione standard di PowerPoint</vt:lpstr>
      <vt:lpstr>Summary</vt:lpstr>
      <vt:lpstr>Accessing SMS through ServiceNow</vt:lpstr>
      <vt:lpstr>Logging in SMS</vt:lpstr>
      <vt:lpstr>Exploring SMS</vt:lpstr>
      <vt:lpstr>Exploring SMS</vt:lpstr>
      <vt:lpstr>Exploring SMS</vt:lpstr>
      <vt:lpstr>Exploring SMS</vt:lpstr>
      <vt:lpstr>Creating a new ticket (System Access)</vt:lpstr>
      <vt:lpstr>Creating a new ticket (System Access)</vt:lpstr>
      <vt:lpstr>Creating a new ticket</vt:lpstr>
      <vt:lpstr>Creating a new ticket (System Access)</vt:lpstr>
      <vt:lpstr>Creating a new ticket (System Access)</vt:lpstr>
      <vt:lpstr>Creating a new ticket (Project)</vt:lpstr>
      <vt:lpstr>Creating a new ticket (Project)</vt:lpstr>
      <vt:lpstr>Creating a new ticket (Project)</vt:lpstr>
      <vt:lpstr>Creating a new ticket (Project)</vt:lpstr>
      <vt:lpstr>Creating a new ticket (Project)</vt:lpstr>
      <vt:lpstr>Creating a new ticket (User Blocking/Support)</vt:lpstr>
      <vt:lpstr>Searching for a ticket</vt:lpstr>
      <vt:lpstr>Any doubt left?</vt:lpstr>
    </vt:vector>
  </TitlesOfParts>
  <Company>CNH Industrial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NASCENTE Gabriel (CNH)</dc:creator>
  <cp:lastModifiedBy>VITALE Giordano (CNH)</cp:lastModifiedBy>
  <cp:revision>7</cp:revision>
  <dcterms:created xsi:type="dcterms:W3CDTF">2024-04-02T15:21:16Z</dcterms:created>
  <dcterms:modified xsi:type="dcterms:W3CDTF">2024-11-20T13:29:52Z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0x010100F69A828133D67E41BCC3A8E941205F05</vt:lpwstr>
  </property>
  <property fmtid="{D5CDD505-2E9C-101B-9397-08002B2CF9AE}" pid="3" name="MediaServiceImageTags">
    <vt:lpwstr/>
  </property>
  <property fmtid="{D5CDD505-2E9C-101B-9397-08002B2CF9AE}" pid="4" name="MSIP_Label_7feb0fb4-c8a5-4461-a7eb-fddbf6a063ea_Enabled">
    <vt:lpwstr>true</vt:lpwstr>
  </property>
  <property fmtid="{D5CDD505-2E9C-101B-9397-08002B2CF9AE}" pid="5" name="MSIP_Label_7feb0fb4-c8a5-4461-a7eb-fddbf6a063ea_SetDate">
    <vt:lpwstr>2024-05-24T12:52:37Z</vt:lpwstr>
  </property>
  <property fmtid="{D5CDD505-2E9C-101B-9397-08002B2CF9AE}" pid="6" name="MSIP_Label_7feb0fb4-c8a5-4461-a7eb-fddbf6a063ea_Method">
    <vt:lpwstr>Standard</vt:lpwstr>
  </property>
  <property fmtid="{D5CDD505-2E9C-101B-9397-08002B2CF9AE}" pid="7" name="MSIP_Label_7feb0fb4-c8a5-4461-a7eb-fddbf6a063ea_Name">
    <vt:lpwstr>General Business</vt:lpwstr>
  </property>
  <property fmtid="{D5CDD505-2E9C-101B-9397-08002B2CF9AE}" pid="8" name="MSIP_Label_7feb0fb4-c8a5-4461-a7eb-fddbf6a063ea_SiteId">
    <vt:lpwstr>79310fb0-d39b-486b-b77b-25f3e0c82a0e</vt:lpwstr>
  </property>
  <property fmtid="{D5CDD505-2E9C-101B-9397-08002B2CF9AE}" pid="9" name="MSIP_Label_7feb0fb4-c8a5-4461-a7eb-fddbf6a063ea_ActionId">
    <vt:lpwstr>a52b70a9-40cf-43d5-8c7b-1cb6e4e1c1dc</vt:lpwstr>
  </property>
  <property fmtid="{D5CDD505-2E9C-101B-9397-08002B2CF9AE}" pid="10" name="MSIP_Label_7feb0fb4-c8a5-4461-a7eb-fddbf6a063ea_ContentBits">
    <vt:lpwstr>1</vt:lpwstr>
  </property>
  <property fmtid="{D5CDD505-2E9C-101B-9397-08002B2CF9AE}" pid="11" name="ClassificationContentMarkingHeaderLocations">
    <vt:lpwstr>Tema do Office:8</vt:lpwstr>
  </property>
  <property fmtid="{D5CDD505-2E9C-101B-9397-08002B2CF9AE}" pid="12" name="ClassificationContentMarkingHeaderText">
    <vt:lpwstr>General Business</vt:lpwstr>
  </property>
</Properties>
</file>